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3" r:id="rId8"/>
    <p:sldId id="265" r:id="rId9"/>
    <p:sldId id="266" r:id="rId10"/>
    <p:sldId id="267" r:id="rId11"/>
    <p:sldId id="268" r:id="rId12"/>
    <p:sldId id="269" r:id="rId13"/>
    <p:sldId id="272" r:id="rId14"/>
    <p:sldId id="273" r:id="rId15"/>
    <p:sldId id="274" r:id="rId16"/>
    <p:sldId id="276" r:id="rId17"/>
    <p:sldId id="277" r:id="rId18"/>
    <p:sldId id="278"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2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1pPr>
    <a:lvl2pPr marL="0" marR="0" indent="0" algn="l" defTabSz="12192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2pPr>
    <a:lvl3pPr marL="0" marR="0" indent="0" algn="l" defTabSz="12192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3pPr>
    <a:lvl4pPr marL="0" marR="0" indent="0" algn="l" defTabSz="12192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4pPr>
    <a:lvl5pPr marL="0" marR="0" indent="0" algn="l" defTabSz="12192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5pPr>
    <a:lvl6pPr marL="0" marR="0" indent="0" algn="l" defTabSz="12192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6pPr>
    <a:lvl7pPr marL="0" marR="0" indent="0" algn="l" defTabSz="12192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7pPr>
    <a:lvl8pPr marL="0" marR="0" indent="0" algn="l" defTabSz="12192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8pPr>
    <a:lvl9pPr marL="0" marR="0" indent="0" algn="l" defTabSz="12192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
          <a:latin typeface="Calibri"/>
          <a:ea typeface="Calibri"/>
          <a:cs typeface="Calibri"/>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3175" cap="flat">
              <a:solidFill>
                <a:srgbClr val="FFFFFF"/>
              </a:solidFill>
              <a:prstDash val="solid"/>
              <a:round/>
            </a:ln>
          </a:left>
          <a:right>
            <a:ln w="3175" cap="flat">
              <a:solidFill>
                <a:srgbClr val="FFFFFF"/>
              </a:solidFill>
              <a:prstDash val="solid"/>
              <a:round/>
            </a:ln>
          </a:right>
          <a:top>
            <a:ln w="127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127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
          <a:latin typeface="Calibri"/>
          <a:ea typeface="Calibri"/>
          <a:cs typeface="Calibri"/>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3175" cap="flat">
              <a:solidFill>
                <a:srgbClr val="FFFFFF"/>
              </a:solidFill>
              <a:prstDash val="solid"/>
              <a:round/>
            </a:ln>
          </a:left>
          <a:right>
            <a:ln w="3175" cap="flat">
              <a:solidFill>
                <a:srgbClr val="FFFFFF"/>
              </a:solidFill>
              <a:prstDash val="solid"/>
              <a:round/>
            </a:ln>
          </a:right>
          <a:top>
            <a:ln w="127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127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
          <a:latin typeface="Calibri"/>
          <a:ea typeface="Calibri"/>
          <a:cs typeface="Calibri"/>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3175" cap="flat">
              <a:solidFill>
                <a:srgbClr val="FFFFFF"/>
              </a:solidFill>
              <a:prstDash val="solid"/>
              <a:round/>
            </a:ln>
          </a:left>
          <a:right>
            <a:ln w="3175" cap="flat">
              <a:solidFill>
                <a:srgbClr val="FFFFFF"/>
              </a:solidFill>
              <a:prstDash val="solid"/>
              <a:round/>
            </a:ln>
          </a:right>
          <a:top>
            <a:ln w="127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127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3175" cap="flat">
              <a:noFill/>
              <a:miter lim="400000"/>
            </a:ln>
          </a:left>
          <a:right>
            <a:ln w="3175" cap="flat">
              <a:noFill/>
              <a:miter lim="400000"/>
            </a:ln>
          </a:right>
          <a:top>
            <a:ln w="25400" cap="flat">
              <a:solidFill>
                <a:srgbClr val="000000"/>
              </a:solidFill>
              <a:prstDash val="solid"/>
              <a:round/>
            </a:ln>
          </a:top>
          <a:bottom>
            <a:ln w="12700" cap="flat">
              <a:solidFill>
                <a:srgbClr val="000000"/>
              </a:solidFill>
              <a:prstDash val="solid"/>
              <a:round/>
            </a:ln>
          </a:bottom>
          <a:insideH>
            <a:ln w="3175" cap="flat">
              <a:noFill/>
              <a:miter lim="400000"/>
            </a:ln>
          </a:insideH>
          <a:insideV>
            <a:ln w="3175"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3175" cap="flat">
              <a:noFill/>
              <a:miter lim="400000"/>
            </a:ln>
          </a:left>
          <a:right>
            <a:ln w="3175" cap="flat">
              <a:noFill/>
              <a:miter lim="400000"/>
            </a:ln>
          </a:right>
          <a:top>
            <a:ln w="12700" cap="flat">
              <a:solidFill>
                <a:srgbClr val="000000"/>
              </a:solidFill>
              <a:prstDash val="solid"/>
              <a:round/>
            </a:ln>
          </a:top>
          <a:bottom>
            <a:ln w="12700" cap="flat">
              <a:solidFill>
                <a:srgbClr val="000000"/>
              </a:solidFill>
              <a:prstDash val="solid"/>
              <a:round/>
            </a:ln>
          </a:bottom>
          <a:insideH>
            <a:ln w="3175" cap="flat">
              <a:noFill/>
              <a:miter lim="400000"/>
            </a:ln>
          </a:insideH>
          <a:insideV>
            <a:ln w="3175"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3175" cap="flat">
              <a:solidFill>
                <a:srgbClr val="FFFFFF"/>
              </a:solidFill>
              <a:prstDash val="solid"/>
              <a:round/>
            </a:ln>
          </a:left>
          <a:right>
            <a:ln w="3175" cap="flat">
              <a:solidFill>
                <a:srgbClr val="FFFFFF"/>
              </a:solidFill>
              <a:prstDash val="solid"/>
              <a:round/>
            </a:ln>
          </a:right>
          <a:top>
            <a:ln w="127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127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3175" cap="flat">
              <a:solidFill>
                <a:srgbClr val="000000"/>
              </a:solidFill>
              <a:prstDash val="solid"/>
              <a:round/>
            </a:ln>
          </a:left>
          <a:right>
            <a:ln w="3175" cap="flat">
              <a:solidFill>
                <a:srgbClr val="000000"/>
              </a:solidFill>
              <a:prstDash val="solid"/>
              <a:round/>
            </a:ln>
          </a:right>
          <a:top>
            <a:ln w="25400"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12700"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6" d="100"/>
          <a:sy n="36" d="100"/>
        </p:scale>
        <p:origin x="8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a:latin typeface="+mj-lt"/>
        <a:ea typeface="+mj-ea"/>
        <a:cs typeface="+mj-cs"/>
        <a:sym typeface="Lucida Grande"/>
      </a:defRPr>
    </a:lvl1pPr>
    <a:lvl2pPr indent="228600" defTabSz="457200" latinLnBrk="0">
      <a:defRPr>
        <a:latin typeface="+mj-lt"/>
        <a:ea typeface="+mj-ea"/>
        <a:cs typeface="+mj-cs"/>
        <a:sym typeface="Lucida Grande"/>
      </a:defRPr>
    </a:lvl2pPr>
    <a:lvl3pPr indent="457200" defTabSz="457200" latinLnBrk="0">
      <a:defRPr>
        <a:latin typeface="+mj-lt"/>
        <a:ea typeface="+mj-ea"/>
        <a:cs typeface="+mj-cs"/>
        <a:sym typeface="Lucida Grande"/>
      </a:defRPr>
    </a:lvl3pPr>
    <a:lvl4pPr indent="685800" defTabSz="457200" latinLnBrk="0">
      <a:defRPr>
        <a:latin typeface="+mj-lt"/>
        <a:ea typeface="+mj-ea"/>
        <a:cs typeface="+mj-cs"/>
        <a:sym typeface="Lucida Grande"/>
      </a:defRPr>
    </a:lvl4pPr>
    <a:lvl5pPr indent="914400" defTabSz="457200" latinLnBrk="0">
      <a:defRPr>
        <a:latin typeface="+mj-lt"/>
        <a:ea typeface="+mj-ea"/>
        <a:cs typeface="+mj-cs"/>
        <a:sym typeface="Lucida Grande"/>
      </a:defRPr>
    </a:lvl5pPr>
    <a:lvl6pPr indent="1143000" defTabSz="457200" latinLnBrk="0">
      <a:defRPr>
        <a:latin typeface="+mj-lt"/>
        <a:ea typeface="+mj-ea"/>
        <a:cs typeface="+mj-cs"/>
        <a:sym typeface="Lucida Grande"/>
      </a:defRPr>
    </a:lvl6pPr>
    <a:lvl7pPr indent="1371600" defTabSz="457200" latinLnBrk="0">
      <a:defRPr>
        <a:latin typeface="+mj-lt"/>
        <a:ea typeface="+mj-ea"/>
        <a:cs typeface="+mj-cs"/>
        <a:sym typeface="Lucida Grande"/>
      </a:defRPr>
    </a:lvl7pPr>
    <a:lvl8pPr indent="1600200" defTabSz="457200" latinLnBrk="0">
      <a:defRPr>
        <a:latin typeface="+mj-lt"/>
        <a:ea typeface="+mj-ea"/>
        <a:cs typeface="+mj-cs"/>
        <a:sym typeface="Lucida Grande"/>
      </a:defRPr>
    </a:lvl8pPr>
    <a:lvl9pPr indent="1828800" defTabSz="457200" latinLnBrk="0">
      <a:defRPr>
        <a:latin typeface="+mj-lt"/>
        <a:ea typeface="+mj-ea"/>
        <a:cs typeface="+mj-cs"/>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pPr>
              <a:defRPr sz="2200"/>
            </a:pPr>
            <a:r>
              <a:t>Asalamulalkum and Good Afternoon. </a:t>
            </a:r>
          </a:p>
          <a:p>
            <a:pPr>
              <a:defRPr sz="2200"/>
            </a:pPr>
            <a:endParaRPr/>
          </a:p>
          <a:p>
            <a:pPr>
              <a:defRPr sz="2200"/>
            </a:pPr>
            <a:r>
              <a:t>The theme of this year’s MARCON is Reimagining marketing in the Digital World. But I am here to talk about something that is over 400 years old and will continue to thrive in not only this age of Digitalisation but  whatever-comes-next-isation…. The good old newspaper….</a:t>
            </a:r>
          </a:p>
          <a:p>
            <a:pPr>
              <a:defRPr sz="2200"/>
            </a:pPr>
            <a: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381000" y="685800"/>
            <a:ext cx="6096000" cy="3429000"/>
          </a:xfrm>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a:defRPr sz="2200">
                <a:latin typeface="Calibri"/>
                <a:ea typeface="Calibri"/>
                <a:cs typeface="Calibri"/>
                <a:sym typeface="Calibri"/>
              </a:defRPr>
            </a:pPr>
            <a:endParaRPr/>
          </a:p>
          <a:p>
            <a:pPr>
              <a:defRPr sz="2200">
                <a:latin typeface="Calibri"/>
                <a:ea typeface="Calibri"/>
                <a:cs typeface="Calibri"/>
                <a:sym typeface="Calibri"/>
              </a:defRPr>
            </a:pPr>
            <a:r>
              <a:t>Augmented Reality is not a very common concept in Pakistan. Jang developed its own AR App - Jang Real - towards the end of 2016. </a:t>
            </a:r>
          </a:p>
          <a:p>
            <a:pPr>
              <a:defRPr sz="2200">
                <a:latin typeface="Calibri"/>
                <a:ea typeface="Calibri"/>
                <a:cs typeface="Calibri"/>
                <a:sym typeface="Calibri"/>
              </a:defRPr>
            </a:pPr>
            <a:r>
              <a:t>This is the first time any media house has made use of AR in Pakistan. </a:t>
            </a:r>
          </a:p>
          <a:p>
            <a:pPr>
              <a:defRPr sz="2200">
                <a:latin typeface="Calibri"/>
                <a:ea typeface="Calibri"/>
                <a:cs typeface="Calibri"/>
                <a:sym typeface="Calibri"/>
              </a:defRPr>
            </a:pPr>
            <a:r>
              <a:t>Jang Real adds value to the news by augmentising content as well as monetising it.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xfrm>
            <a:off x="381000" y="685800"/>
            <a:ext cx="6096000" cy="3429000"/>
          </a:xfrm>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lvl1pPr>
              <a:defRPr sz="2500">
                <a:latin typeface="Calibri"/>
                <a:ea typeface="Calibri"/>
                <a:cs typeface="Calibri"/>
                <a:sym typeface="Calibri"/>
              </a:defRPr>
            </a:lvl1pPr>
          </a:lstStyle>
          <a:p>
            <a:r>
              <a:t>All you have to do is scan Jang headlines and you go to the footage of the same news headline on our news channel - Geo News. Thus by integrating offline with online, we monetised the headline by getting sponsors for it.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xfrm>
            <a:off x="381000" y="685800"/>
            <a:ext cx="6096000" cy="3429000"/>
          </a:xfrm>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lvl1pPr>
              <a:defRPr sz="2200"/>
            </a:lvl1pPr>
          </a:lstStyle>
          <a:p>
            <a:r>
              <a:t>Launched in 2016,  Jang Real till now has…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xfrm>
            <a:off x="381000" y="685800"/>
            <a:ext cx="6096000" cy="3429000"/>
          </a:xfrm>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lvl1pPr>
              <a:defRPr sz="2200"/>
            </a:lvl1pPr>
          </a:lstStyle>
          <a:p>
            <a:r>
              <a:t>And the third innovation is Virtual Reality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noRot="1" noChangeAspect="1"/>
          </p:cNvSpPr>
          <p:nvPr>
            <p:ph type="sldImg"/>
          </p:nvPr>
        </p:nvSpPr>
        <p:spPr>
          <a:xfrm>
            <a:off x="381000" y="685800"/>
            <a:ext cx="6096000" cy="3429000"/>
          </a:xfrm>
          <a:prstGeom prst="rect">
            <a:avLst/>
          </a:prstGeom>
        </p:spPr>
        <p:txBody>
          <a:bodyPr/>
          <a:lstStyle/>
          <a:p>
            <a:endParaRPr/>
          </a:p>
        </p:txBody>
      </p:sp>
      <p:sp>
        <p:nvSpPr>
          <p:cNvPr id="304" name="Shape 304"/>
          <p:cNvSpPr>
            <a:spLocks noGrp="1"/>
          </p:cNvSpPr>
          <p:nvPr>
            <p:ph type="body" sz="quarter" idx="1"/>
          </p:nvPr>
        </p:nvSpPr>
        <p:spPr>
          <a:prstGeom prst="rect">
            <a:avLst/>
          </a:prstGeom>
        </p:spPr>
        <p:txBody>
          <a:bodyPr/>
          <a:lstStyle/>
          <a:p>
            <a:pPr>
              <a:defRPr sz="2200"/>
            </a:pPr>
            <a:r>
              <a:t>We introduced Virtual Reality in mid 2017. </a:t>
            </a:r>
          </a:p>
          <a:p>
            <a:pPr>
              <a:defRPr sz="2200"/>
            </a:pPr>
            <a:endParaRPr/>
          </a:p>
          <a:p>
            <a:pPr>
              <a:defRPr sz="2200"/>
            </a:pPr>
            <a:r>
              <a:t>2017 marked the 70 years of Pakistan and also the 70 years of our flagship brand, Jang newspaper's publication in Pakistan. </a:t>
            </a:r>
          </a:p>
          <a:p>
            <a:pPr>
              <a:defRPr sz="2200"/>
            </a:pPr>
            <a:endParaRPr/>
          </a:p>
          <a:p>
            <a:pPr>
              <a:defRPr sz="2200"/>
            </a:pPr>
            <a:r>
              <a:t>We gave our readers a virtual gallery of our front pages from these 70 years.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t>Our innovations have been recognized and acclaimed worldwide…. In the last 2 yearlong we have received 10 global awards for our efforts reunite print in a digitalized world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a:defRPr sz="2500"/>
            </a:pPr>
            <a:r>
              <a:t>So ladies and gentlemen who says newspapers are dying in the digitalized world. Well, Fawad Chaudhry for one…. But We dont! The key challenge for us lies in recreating habit and loyalty that has been the hallmark of newspapers for decades through innovations that connects the offline with the online and make newspapers sexier and relevant to the young pakistan. </a:t>
            </a:r>
          </a:p>
          <a:p>
            <a:pPr>
              <a:defRPr sz="2500"/>
            </a:pPr>
            <a:endParaRPr/>
          </a:p>
          <a:p>
            <a:pPr>
              <a:defRPr sz="2500"/>
            </a:pPr>
            <a:r>
              <a:t>So pick up a copy of your favorite newspaper, that is Jang and experience these innovations NOW.</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pPr>
              <a:defRPr sz="2200"/>
            </a:pPr>
            <a:r>
              <a:t>For any information on how to augmnentise out virtualize  your advertising in</a:t>
            </a:r>
          </a:p>
          <a:p>
            <a:pPr>
              <a:defRPr sz="2200"/>
            </a:pPr>
            <a:r>
              <a:t>Jang you may contact me or my team….thank you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pPr>
              <a:defRPr sz="2500"/>
            </a:pPr>
            <a:endParaRPr/>
          </a:p>
          <a:p>
            <a:pPr>
              <a:defRPr sz="2500"/>
            </a:pPr>
            <a:endParaRPr/>
          </a:p>
          <a:p>
            <a:pPr>
              <a:defRPr sz="2500"/>
            </a:pPr>
            <a:r>
              <a:t>I have been a print man all my life. I love and breathe newspapers. The feel and smell of ink and paper turns me on even today. But in this ever evolving media landscape, the key challenge for the newspapers has been how to seamlessly connect the offline experience with the online.The window of pain for newspapers in our part of the world has been  the fact that the younger audiences are getting disconnected with the offline print product as they do not find newspapers sexy. This is the primary crisis in the print ecosystem. We need to find opportunity in this crisis in order to become relevant to the millenials and Gen Z by developing innovative print products that can bring them back  to our fold and that recreate something that has been like a habit for generations.</a:t>
            </a:r>
          </a:p>
          <a:p>
            <a:pPr>
              <a:defRPr sz="2500"/>
            </a:pPr>
            <a:r>
              <a:t>So ladies &amp; gentlemen,  what can we do to make newspaper sexier??</a:t>
            </a:r>
          </a:p>
          <a:p>
            <a:pPr>
              <a:defRPr sz="2200"/>
            </a:pPr>
            <a:endParaRPr/>
          </a:p>
          <a:p>
            <a:pPr>
              <a:defRPr sz="2500"/>
            </a:pPr>
            <a:endParaRPr/>
          </a:p>
          <a:p>
            <a:pPr>
              <a:defRPr sz="2500"/>
            </a:pPr>
            <a:r>
              <a:t> </a:t>
            </a:r>
          </a:p>
          <a:p>
            <a:pPr>
              <a:defRPr sz="2500"/>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lvl1pPr>
              <a:defRPr sz="2500">
                <a:latin typeface="Calibri"/>
                <a:ea typeface="Calibri"/>
                <a:cs typeface="Calibri"/>
                <a:sym typeface="Calibri"/>
              </a:defRPr>
            </a:lvl1pPr>
          </a:lstStyle>
          <a:p>
            <a:r>
              <a:t>Today, I will be sharing with you 3 specific initiatives that we have taken to integrate offline with online. By introducing these innovations, we have tried to connect with the younger audiences that was losing touch with printed newspaper. These initiatives have proved to be  Game Changers not only for us but  for the newspapers in Pakistan.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381000" y="685800"/>
            <a:ext cx="6096000" cy="3429000"/>
          </a:xfrm>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pPr>
              <a:defRPr sz="2200"/>
            </a:pPr>
            <a:r>
              <a:t>Jang newspaper is the largest classified platform in Pakistan, with annual revenues exceeding Rs. 600 million (5 Million USD) </a:t>
            </a:r>
          </a:p>
          <a:p>
            <a:pPr>
              <a:defRPr sz="2200"/>
            </a:pPr>
            <a:r>
              <a:t>The important Classified categories range from automobiles, real estate, education, matrimonials and Jobs </a:t>
            </a:r>
          </a:p>
          <a:p>
            <a:pPr>
              <a:defRPr sz="2200"/>
            </a:pPr>
            <a:r>
              <a:t>Jang Classified, a 24 page special section, is published every Sunday with the Jang newspaper from 5 of Pakistan’s top cities, representing 70% of the urban consumer purchasing power in Pakistan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381000" y="685800"/>
            <a:ext cx="6096000" cy="3429000"/>
          </a:xfrm>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pPr>
              <a:defRPr sz="2400"/>
            </a:pPr>
            <a:endParaRPr/>
          </a:p>
          <a:p>
            <a:pPr>
              <a:defRPr sz="2400"/>
            </a:pPr>
            <a:endParaRPr/>
          </a:p>
          <a:p>
            <a:pPr>
              <a:defRPr sz="2400"/>
            </a:pPr>
            <a:r>
              <a:t>The advent of Online Classified portals has had an adverse impact on the print classifieds </a:t>
            </a:r>
          </a:p>
          <a:p>
            <a:pPr>
              <a:defRPr sz="2400"/>
            </a:pPr>
            <a:r>
              <a:t>Our Classified revenues had declined in 2015 by 17% with a volume decline of almost 20% </a:t>
            </a:r>
          </a:p>
          <a:p>
            <a:pPr>
              <a:defRPr sz="2400"/>
            </a:pPr>
            <a:r>
              <a:t>The biggest challenge was Free vs Paid and dynamic, interactive Color visuals vs plain   B/W static Text.</a:t>
            </a:r>
          </a:p>
          <a:p>
            <a:pPr>
              <a:defRPr sz="2400"/>
            </a:pPr>
            <a:r>
              <a:t> Customers were shifting to posting free ads online on different classified portals. Particularly, in the Automobile and Real Estate categories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381000" y="685800"/>
            <a:ext cx="6096000" cy="3429000"/>
          </a:xfrm>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pPr>
              <a:defRPr sz="2200"/>
            </a:pPr>
            <a:r>
              <a:t>We introduced QR codes in key categories of real estate and automobiles to make the consumer experience more dynamic and vibrant </a:t>
            </a:r>
          </a:p>
          <a:p>
            <a:pPr>
              <a:defRPr sz="2200"/>
            </a:pPr>
            <a:r>
              <a:t>And to deliver value to the consumer by adding video/audio and photo features to the existing print product</a:t>
            </a:r>
          </a:p>
          <a:p>
            <a:pPr>
              <a:defRPr sz="2200"/>
            </a:pPr>
            <a:endParaRPr/>
          </a:p>
          <a:p>
            <a:pPr>
              <a:defRPr sz="2200"/>
            </a:pPr>
            <a:endParaRPr/>
          </a:p>
          <a:p>
            <a:pPr>
              <a:defRPr sz="2200"/>
            </a:pPr>
            <a:r>
              <a:t>Online portals only had still images, with no audio/visual element while Jang Classified supported the additional audio/video features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lvl1pPr>
              <a:defRPr sz="2500">
                <a:latin typeface="Calibri"/>
                <a:ea typeface="Calibri"/>
                <a:cs typeface="Calibri"/>
                <a:sym typeface="Calibri"/>
              </a:defRPr>
            </a:lvl1pPr>
          </a:lstStyle>
          <a:p>
            <a:r>
              <a:t>With Jang QR codes all you have to do is to upload videos or photos of your home or car or whatever, send it to us through Whatsapp and email, to enable us to generate QR code in the print product.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xfrm>
            <a:off x="381000" y="685800"/>
            <a:ext cx="6096000" cy="3429000"/>
          </a:xfrm>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pPr>
              <a:defRPr sz="2200"/>
            </a:pPr>
            <a:r>
              <a:t>The results have been Impressive for us. </a:t>
            </a:r>
          </a:p>
          <a:p>
            <a:pPr>
              <a:defRPr sz="2200"/>
            </a:pPr>
            <a:endParaRPr/>
          </a:p>
          <a:p>
            <a:pPr>
              <a:defRPr sz="2200"/>
            </a:pPr>
            <a:r>
              <a:t>The revenue has gone up 30% since 2016, when QR code was launched.</a:t>
            </a:r>
          </a:p>
          <a:p>
            <a:pPr>
              <a:defRPr sz="2200"/>
            </a:pPr>
            <a:r>
              <a:t>Jang Classified volume has gone up by 27%.</a:t>
            </a:r>
          </a:p>
          <a:p>
            <a:pPr>
              <a:defRPr sz="2200"/>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lvl1pPr>
              <a:defRPr sz="2500"/>
            </a:lvl1pPr>
          </a:lstStyle>
          <a:p>
            <a:r>
              <a:t>From QR codes we move on to another innovation - Augmented Reality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535353"/>
        </a:solidFill>
        <a:effectLst/>
      </p:bgPr>
    </p:bg>
    <p:spTree>
      <p:nvGrpSpPr>
        <p:cNvPr id="1" name=""/>
        <p:cNvGrpSpPr/>
        <p:nvPr/>
      </p:nvGrpSpPr>
      <p:grpSpPr>
        <a:xfrm>
          <a:off x="0" y="0"/>
          <a:ext cx="0" cy="0"/>
          <a:chOff x="0" y="0"/>
          <a:chExt cx="0" cy="0"/>
        </a:xfrm>
      </p:grpSpPr>
      <p:pic>
        <p:nvPicPr>
          <p:cNvPr id="11" name="JangMediaGroupLogoGradient.png" descr="JangMediaGroupLogoGradient.png"/>
          <p:cNvPicPr>
            <a:picLocks noChangeAspect="1"/>
          </p:cNvPicPr>
          <p:nvPr/>
        </p:nvPicPr>
        <p:blipFill>
          <a:blip r:embed="rId2">
            <a:extLst/>
          </a:blip>
          <a:stretch>
            <a:fillRect/>
          </a:stretch>
        </p:blipFill>
        <p:spPr>
          <a:xfrm>
            <a:off x="48168538" y="11747500"/>
            <a:ext cx="2583794" cy="2583793"/>
          </a:xfrm>
          <a:prstGeom prst="rect">
            <a:avLst/>
          </a:prstGeom>
          <a:ln w="12700">
            <a:miter lim="400000"/>
          </a:ln>
        </p:spPr>
      </p:pic>
      <p:grpSp>
        <p:nvGrpSpPr>
          <p:cNvPr id="16" name="Group"/>
          <p:cNvGrpSpPr/>
          <p:nvPr/>
        </p:nvGrpSpPr>
        <p:grpSpPr>
          <a:xfrm>
            <a:off x="3574076" y="12554934"/>
            <a:ext cx="17363047" cy="968925"/>
            <a:chOff x="0" y="0"/>
            <a:chExt cx="17363046" cy="968923"/>
          </a:xfrm>
        </p:grpSpPr>
        <p:pic>
          <p:nvPicPr>
            <p:cNvPr id="12" name="JangMediaGroupLogoGradient.png" descr="JangMediaGroupLogoGradient.png"/>
            <p:cNvPicPr>
              <a:picLocks noChangeAspect="1"/>
            </p:cNvPicPr>
            <p:nvPr/>
          </p:nvPicPr>
          <p:blipFill>
            <a:blip r:embed="rId2">
              <a:extLst/>
            </a:blip>
            <a:stretch>
              <a:fillRect/>
            </a:stretch>
          </p:blipFill>
          <p:spPr>
            <a:xfrm>
              <a:off x="16394123" y="-1"/>
              <a:ext cx="968924" cy="968925"/>
            </a:xfrm>
            <a:prstGeom prst="rect">
              <a:avLst/>
            </a:prstGeom>
            <a:ln w="12700" cap="flat">
              <a:noFill/>
              <a:miter lim="400000"/>
            </a:ln>
            <a:effectLst/>
          </p:spPr>
        </p:pic>
        <p:grpSp>
          <p:nvGrpSpPr>
            <p:cNvPr id="15" name="Group"/>
            <p:cNvGrpSpPr/>
            <p:nvPr/>
          </p:nvGrpSpPr>
          <p:grpSpPr>
            <a:xfrm>
              <a:off x="-1" y="532086"/>
              <a:ext cx="16019849" cy="1"/>
              <a:chOff x="0" y="0"/>
              <a:chExt cx="16019847" cy="0"/>
            </a:xfrm>
          </p:grpSpPr>
          <p:sp>
            <p:nvSpPr>
              <p:cNvPr id="13" name="Line"/>
              <p:cNvSpPr/>
              <p:nvPr/>
            </p:nvSpPr>
            <p:spPr>
              <a:xfrm>
                <a:off x="0" y="0"/>
                <a:ext cx="8009688" cy="0"/>
              </a:xfrm>
              <a:prstGeom prst="line">
                <a:avLst/>
              </a:prstGeom>
              <a:noFill/>
              <a:ln w="12700" cap="flat">
                <a:solidFill>
                  <a:srgbClr val="0433FF"/>
                </a:solidFill>
                <a:prstDash val="solid"/>
                <a:miter lim="400000"/>
              </a:ln>
              <a:effectLst/>
            </p:spPr>
            <p:txBody>
              <a:bodyPr wrap="square" lIns="34289" tIns="34289" rIns="34289" bIns="34289" numCol="1" anchor="t">
                <a:noAutofit/>
              </a:bodyPr>
              <a:lstStyle/>
              <a:p>
                <a:endParaRPr/>
              </a:p>
            </p:txBody>
          </p:sp>
          <p:sp>
            <p:nvSpPr>
              <p:cNvPr id="14" name="Line"/>
              <p:cNvSpPr/>
              <p:nvPr/>
            </p:nvSpPr>
            <p:spPr>
              <a:xfrm>
                <a:off x="8010159" y="0"/>
                <a:ext cx="8009689" cy="0"/>
              </a:xfrm>
              <a:prstGeom prst="line">
                <a:avLst/>
              </a:prstGeom>
              <a:noFill/>
              <a:ln w="12700" cap="flat">
                <a:solidFill>
                  <a:srgbClr val="DE6A10"/>
                </a:solidFill>
                <a:prstDash val="solid"/>
                <a:miter lim="400000"/>
              </a:ln>
              <a:effectLst/>
            </p:spPr>
            <p:txBody>
              <a:bodyPr wrap="square" lIns="34289" tIns="34289" rIns="34289" bIns="34289" numCol="1" anchor="t">
                <a:noAutofit/>
              </a:bodyPr>
              <a:lstStyle/>
              <a:p>
                <a:endParaRPr/>
              </a:p>
            </p:txBody>
          </p:sp>
        </p:grpSp>
      </p:grpSp>
      <p:sp>
        <p:nvSpPr>
          <p:cNvPr id="17" name="Title Text"/>
          <p:cNvSpPr txBox="1">
            <a:spLocks noGrp="1"/>
          </p:cNvSpPr>
          <p:nvPr>
            <p:ph type="title"/>
          </p:nvPr>
        </p:nvSpPr>
        <p:spPr>
          <a:xfrm>
            <a:off x="4419598" y="1837465"/>
            <a:ext cx="15544803" cy="3062288"/>
          </a:xfrm>
          <a:prstGeom prst="rect">
            <a:avLst/>
          </a:prstGeom>
        </p:spPr>
        <p:txBody>
          <a:bodyPr anchor="ctr"/>
          <a:lstStyle>
            <a:lvl1pPr algn="ctr">
              <a:defRPr sz="7800"/>
            </a:lvl1pPr>
          </a:lstStyle>
          <a:p>
            <a:r>
              <a:t>Title Text</a:t>
            </a:r>
          </a:p>
        </p:txBody>
      </p:sp>
      <p:sp>
        <p:nvSpPr>
          <p:cNvPr id="18" name="Body Level One…"/>
          <p:cNvSpPr txBox="1">
            <a:spLocks noGrp="1"/>
          </p:cNvSpPr>
          <p:nvPr>
            <p:ph type="body" sz="quarter" idx="1"/>
          </p:nvPr>
        </p:nvSpPr>
        <p:spPr>
          <a:xfrm>
            <a:off x="5791198" y="4899751"/>
            <a:ext cx="12801604" cy="4457702"/>
          </a:xfrm>
          <a:prstGeom prst="rect">
            <a:avLst/>
          </a:prstGeom>
        </p:spPr>
        <p:txBody>
          <a:bodyPr/>
          <a:lstStyle>
            <a:lvl1pPr marL="0" indent="0" algn="ctr">
              <a:buSzTx/>
              <a:buFontTx/>
              <a:buNone/>
              <a:defRPr>
                <a:solidFill>
                  <a:srgbClr val="888888"/>
                </a:solidFill>
                <a:latin typeface="Calibri"/>
                <a:ea typeface="Calibri"/>
                <a:cs typeface="Calibri"/>
                <a:sym typeface="Calibri"/>
              </a:defRPr>
            </a:lvl1pPr>
            <a:lvl2pPr marL="0" indent="0" algn="ctr">
              <a:buSzTx/>
              <a:buFontTx/>
              <a:buNone/>
              <a:defRPr>
                <a:solidFill>
                  <a:srgbClr val="888888"/>
                </a:solidFill>
                <a:latin typeface="Calibri"/>
                <a:ea typeface="Calibri"/>
                <a:cs typeface="Calibri"/>
                <a:sym typeface="Calibri"/>
              </a:defRPr>
            </a:lvl2pPr>
            <a:lvl3pPr marL="0" indent="0" algn="ctr">
              <a:buSzTx/>
              <a:buFontTx/>
              <a:buNone/>
              <a:defRPr>
                <a:solidFill>
                  <a:srgbClr val="888888"/>
                </a:solidFill>
                <a:latin typeface="Calibri"/>
                <a:ea typeface="Calibri"/>
                <a:cs typeface="Calibri"/>
                <a:sym typeface="Calibri"/>
              </a:defRPr>
            </a:lvl3pPr>
            <a:lvl4pPr marL="0" indent="0" algn="ctr">
              <a:buSzTx/>
              <a:buFontTx/>
              <a:buNone/>
              <a:defRPr>
                <a:solidFill>
                  <a:srgbClr val="888888"/>
                </a:solidFill>
                <a:latin typeface="Calibri"/>
                <a:ea typeface="Calibri"/>
                <a:cs typeface="Calibri"/>
                <a:sym typeface="Calibri"/>
              </a:defRPr>
            </a:lvl4pPr>
            <a:lvl5pPr marL="0" indent="0" algn="ctr">
              <a:buSzTx/>
              <a:buFont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5" name="Title Text"/>
          <p:cNvSpPr txBox="1">
            <a:spLocks noGrp="1"/>
          </p:cNvSpPr>
          <p:nvPr>
            <p:ph type="title"/>
          </p:nvPr>
        </p:nvSpPr>
        <p:spPr>
          <a:xfrm>
            <a:off x="3962398" y="1852612"/>
            <a:ext cx="16459203" cy="2262190"/>
          </a:xfrm>
          <a:prstGeom prst="rect">
            <a:avLst/>
          </a:prstGeom>
        </p:spPr>
        <p:txBody>
          <a:bodyPr anchor="ctr"/>
          <a:lstStyle>
            <a:lvl1pPr algn="ctr">
              <a:defRPr sz="11400"/>
            </a:lvl1pPr>
          </a:lstStyle>
          <a:p>
            <a:r>
              <a:t>Title Text</a:t>
            </a:r>
          </a:p>
        </p:txBody>
      </p:sp>
      <p:sp>
        <p:nvSpPr>
          <p:cNvPr id="96" name="Body Level One…"/>
          <p:cNvSpPr txBox="1">
            <a:spLocks noGrp="1"/>
          </p:cNvSpPr>
          <p:nvPr>
            <p:ph type="body" sz="half" idx="1"/>
          </p:nvPr>
        </p:nvSpPr>
        <p:spPr>
          <a:xfrm>
            <a:off x="3962398" y="4114801"/>
            <a:ext cx="16459203" cy="78867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16306800" y="1714499"/>
            <a:ext cx="4114800" cy="9601207"/>
          </a:xfrm>
          <a:prstGeom prst="rect">
            <a:avLst/>
          </a:prstGeom>
        </p:spPr>
        <p:txBody>
          <a:bodyPr anchor="ctr"/>
          <a:lstStyle>
            <a:lvl1pPr algn="ctr">
              <a:defRPr sz="11400" b="0">
                <a:latin typeface="Calibri"/>
                <a:ea typeface="Calibri"/>
                <a:cs typeface="Calibri"/>
                <a:sym typeface="Calibri"/>
              </a:defRPr>
            </a:lvl1pPr>
          </a:lstStyle>
          <a:p>
            <a:r>
              <a:t>Title Text</a:t>
            </a:r>
          </a:p>
        </p:txBody>
      </p:sp>
      <p:sp>
        <p:nvSpPr>
          <p:cNvPr id="105" name="Body Level One…"/>
          <p:cNvSpPr txBox="1">
            <a:spLocks noGrp="1"/>
          </p:cNvSpPr>
          <p:nvPr>
            <p:ph type="body" sz="half" idx="1"/>
          </p:nvPr>
        </p:nvSpPr>
        <p:spPr>
          <a:xfrm>
            <a:off x="3962398" y="2126457"/>
            <a:ext cx="12039603" cy="9875044"/>
          </a:xfrm>
          <a:prstGeom prst="rect">
            <a:avLst/>
          </a:prstGeom>
        </p:spPr>
        <p:txBody>
          <a:bodyPr/>
          <a:lstStyle>
            <a:lvl1pPr>
              <a:defRPr>
                <a:latin typeface="Calibri"/>
                <a:ea typeface="Calibri"/>
                <a:cs typeface="Calibri"/>
                <a:sym typeface="Calibri"/>
              </a:defRPr>
            </a:lvl1pPr>
            <a:lvl2pPr>
              <a:defRPr>
                <a:latin typeface="Calibri"/>
                <a:ea typeface="Calibri"/>
                <a:cs typeface="Calibri"/>
                <a:sym typeface="Calibri"/>
              </a:defRPr>
            </a:lvl2pPr>
            <a:lvl3pPr>
              <a:defRPr>
                <a:latin typeface="Calibri"/>
                <a:ea typeface="Calibri"/>
                <a:cs typeface="Calibri"/>
                <a:sym typeface="Calibri"/>
              </a:defRPr>
            </a:lvl3pPr>
            <a:lvl4pPr>
              <a:defRPr>
                <a:latin typeface="Calibri"/>
                <a:ea typeface="Calibri"/>
                <a:cs typeface="Calibri"/>
                <a:sym typeface="Calibri"/>
              </a:defRPr>
            </a:lvl4pPr>
            <a:lvl5pP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Title Slide">
    <p:spTree>
      <p:nvGrpSpPr>
        <p:cNvPr id="1" name=""/>
        <p:cNvGrpSpPr/>
        <p:nvPr/>
      </p:nvGrpSpPr>
      <p:grpSpPr>
        <a:xfrm>
          <a:off x="0" y="0"/>
          <a:ext cx="0" cy="0"/>
          <a:chOff x="0" y="0"/>
          <a:chExt cx="0" cy="0"/>
        </a:xfrm>
      </p:grpSpPr>
      <p:sp>
        <p:nvSpPr>
          <p:cNvPr id="113" name="Title Text"/>
          <p:cNvSpPr txBox="1">
            <a:spLocks noGrp="1"/>
          </p:cNvSpPr>
          <p:nvPr>
            <p:ph type="title"/>
          </p:nvPr>
        </p:nvSpPr>
        <p:spPr>
          <a:xfrm>
            <a:off x="4419598" y="2700337"/>
            <a:ext cx="15544803" cy="2633663"/>
          </a:xfrm>
          <a:prstGeom prst="rect">
            <a:avLst/>
          </a:prstGeom>
        </p:spPr>
        <p:txBody>
          <a:bodyPr anchor="ctr"/>
          <a:lstStyle>
            <a:lvl1pPr algn="ctr">
              <a:defRPr sz="7800">
                <a:solidFill>
                  <a:srgbClr val="3D91FF"/>
                </a:solidFill>
              </a:defRPr>
            </a:lvl1pPr>
          </a:lstStyle>
          <a:p>
            <a:r>
              <a:t>Title Text</a:t>
            </a:r>
          </a:p>
        </p:txBody>
      </p:sp>
      <p:sp>
        <p:nvSpPr>
          <p:cNvPr id="114" name="Body Level One…"/>
          <p:cNvSpPr txBox="1">
            <a:spLocks noGrp="1"/>
          </p:cNvSpPr>
          <p:nvPr>
            <p:ph type="body" sz="quarter" idx="1"/>
          </p:nvPr>
        </p:nvSpPr>
        <p:spPr>
          <a:xfrm>
            <a:off x="5791198" y="5334000"/>
            <a:ext cx="12801604" cy="4457700"/>
          </a:xfrm>
          <a:prstGeom prst="rect">
            <a:avLst/>
          </a:prstGeom>
        </p:spPr>
        <p:txBody>
          <a:bodyPr/>
          <a:lstStyle>
            <a:lvl1pPr marL="0" indent="0" algn="ctr">
              <a:buSzTx/>
              <a:buFontTx/>
              <a:buNone/>
              <a:defRPr>
                <a:solidFill>
                  <a:srgbClr val="888888"/>
                </a:solidFill>
                <a:uFill>
                  <a:solidFill>
                    <a:srgbClr val="888888"/>
                  </a:solidFill>
                </a:uFill>
                <a:latin typeface="Calibri"/>
                <a:ea typeface="Calibri"/>
                <a:cs typeface="Calibri"/>
                <a:sym typeface="Calibri"/>
              </a:defRPr>
            </a:lvl1pPr>
            <a:lvl2pPr marL="0" indent="0" algn="ctr">
              <a:buSzTx/>
              <a:buFontTx/>
              <a:buNone/>
              <a:defRPr>
                <a:solidFill>
                  <a:srgbClr val="888888"/>
                </a:solidFill>
                <a:uFill>
                  <a:solidFill>
                    <a:srgbClr val="888888"/>
                  </a:solidFill>
                </a:uFill>
                <a:latin typeface="Calibri"/>
                <a:ea typeface="Calibri"/>
                <a:cs typeface="Calibri"/>
                <a:sym typeface="Calibri"/>
              </a:defRPr>
            </a:lvl2pPr>
            <a:lvl3pPr marL="0" indent="0" algn="ctr">
              <a:buSzTx/>
              <a:buFontTx/>
              <a:buNone/>
              <a:defRPr>
                <a:solidFill>
                  <a:srgbClr val="888888"/>
                </a:solidFill>
                <a:uFill>
                  <a:solidFill>
                    <a:srgbClr val="888888"/>
                  </a:solidFill>
                </a:uFill>
                <a:latin typeface="Calibri"/>
                <a:ea typeface="Calibri"/>
                <a:cs typeface="Calibri"/>
                <a:sym typeface="Calibri"/>
              </a:defRPr>
            </a:lvl3pPr>
            <a:lvl4pPr marL="0" indent="0" algn="ctr">
              <a:buSzTx/>
              <a:buFontTx/>
              <a:buNone/>
              <a:defRPr>
                <a:solidFill>
                  <a:srgbClr val="888888"/>
                </a:solidFill>
                <a:uFill>
                  <a:solidFill>
                    <a:srgbClr val="888888"/>
                  </a:solidFill>
                </a:uFill>
                <a:latin typeface="Calibri"/>
                <a:ea typeface="Calibri"/>
                <a:cs typeface="Calibri"/>
                <a:sym typeface="Calibri"/>
              </a:defRPr>
            </a:lvl4pPr>
            <a:lvl5pPr marL="0" indent="0" algn="ctr">
              <a:buSzTx/>
              <a:buFontTx/>
              <a:buNone/>
              <a:defRPr>
                <a:solidFill>
                  <a:srgbClr val="888888"/>
                </a:solidFill>
                <a:uFill>
                  <a:solidFill>
                    <a:srgbClr val="888888"/>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5" name="Slide Number"/>
          <p:cNvSpPr txBox="1">
            <a:spLocks noGrp="1"/>
          </p:cNvSpPr>
          <p:nvPr>
            <p:ph type="sldNum" sz="quarter" idx="2"/>
          </p:nvPr>
        </p:nvSpPr>
        <p:spPr>
          <a:xfrm>
            <a:off x="19839814" y="10645458"/>
            <a:ext cx="581788" cy="65278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2" name="Title Text"/>
          <p:cNvSpPr txBox="1">
            <a:spLocks noGrp="1"/>
          </p:cNvSpPr>
          <p:nvPr>
            <p:ph type="title"/>
          </p:nvPr>
        </p:nvSpPr>
        <p:spPr>
          <a:xfrm>
            <a:off x="6019799" y="2126456"/>
            <a:ext cx="12344401" cy="1714502"/>
          </a:xfrm>
          <a:prstGeom prst="rect">
            <a:avLst/>
          </a:prstGeom>
        </p:spPr>
        <p:txBody>
          <a:bodyPr lIns="68579" tIns="68579" rIns="68579" bIns="68579" anchor="ctr"/>
          <a:lstStyle>
            <a:lvl1pPr algn="ctr" defTabSz="914400">
              <a:defRPr sz="8600" b="0">
                <a:latin typeface="Trebuchet MS"/>
                <a:ea typeface="Trebuchet MS"/>
                <a:cs typeface="Trebuchet MS"/>
                <a:sym typeface="Trebuchet MS"/>
              </a:defRPr>
            </a:lvl1pPr>
          </a:lstStyle>
          <a:p>
            <a:r>
              <a:t>Title Text</a:t>
            </a:r>
          </a:p>
        </p:txBody>
      </p:sp>
      <p:sp>
        <p:nvSpPr>
          <p:cNvPr id="123" name="Body Level One…"/>
          <p:cNvSpPr txBox="1">
            <a:spLocks noGrp="1"/>
          </p:cNvSpPr>
          <p:nvPr>
            <p:ph type="body" sz="half" idx="1"/>
          </p:nvPr>
        </p:nvSpPr>
        <p:spPr>
          <a:xfrm>
            <a:off x="6019799" y="4114800"/>
            <a:ext cx="12344401" cy="6788945"/>
          </a:xfrm>
          <a:prstGeom prst="rect">
            <a:avLst/>
          </a:prstGeom>
        </p:spPr>
        <p:txBody>
          <a:bodyPr lIns="68579" tIns="68579" rIns="68579" bIns="68579"/>
          <a:lstStyle>
            <a:lvl1pPr marL="642937" indent="-642937" defTabSz="914400">
              <a:spcBef>
                <a:spcPts val="1500"/>
              </a:spcBef>
              <a:defRPr sz="6000">
                <a:latin typeface="Trebuchet MS"/>
                <a:ea typeface="Trebuchet MS"/>
                <a:cs typeface="Trebuchet MS"/>
                <a:sym typeface="Trebuchet MS"/>
              </a:defRPr>
            </a:lvl1pPr>
            <a:lvl2pPr marL="1069520" indent="-612320" defTabSz="914400">
              <a:spcBef>
                <a:spcPts val="1500"/>
              </a:spcBef>
              <a:defRPr sz="6000">
                <a:latin typeface="Trebuchet MS"/>
                <a:ea typeface="Trebuchet MS"/>
                <a:cs typeface="Trebuchet MS"/>
                <a:sym typeface="Trebuchet MS"/>
              </a:defRPr>
            </a:lvl2pPr>
            <a:lvl3pPr marL="1485900" indent="-571500" defTabSz="914400">
              <a:spcBef>
                <a:spcPts val="1500"/>
              </a:spcBef>
              <a:defRPr sz="6000">
                <a:latin typeface="Trebuchet MS"/>
                <a:ea typeface="Trebuchet MS"/>
                <a:cs typeface="Trebuchet MS"/>
                <a:sym typeface="Trebuchet MS"/>
              </a:defRPr>
            </a:lvl3pPr>
            <a:lvl4pPr marL="2057400" indent="-685799" defTabSz="914400">
              <a:spcBef>
                <a:spcPts val="1500"/>
              </a:spcBef>
              <a:defRPr sz="6000">
                <a:latin typeface="Trebuchet MS"/>
                <a:ea typeface="Trebuchet MS"/>
                <a:cs typeface="Trebuchet MS"/>
                <a:sym typeface="Trebuchet MS"/>
              </a:defRPr>
            </a:lvl4pPr>
            <a:lvl5pPr marL="2514600" indent="-685800" defTabSz="914400">
              <a:spcBef>
                <a:spcPts val="1500"/>
              </a:spcBef>
              <a:defRPr sz="6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24" name="Slide Number"/>
          <p:cNvSpPr txBox="1">
            <a:spLocks noGrp="1"/>
          </p:cNvSpPr>
          <p:nvPr>
            <p:ph type="sldNum" sz="quarter" idx="2"/>
          </p:nvPr>
        </p:nvSpPr>
        <p:spPr>
          <a:xfrm>
            <a:off x="17921298" y="11289189"/>
            <a:ext cx="442903" cy="467360"/>
          </a:xfrm>
          <a:prstGeom prst="rect">
            <a:avLst/>
          </a:prstGeom>
        </p:spPr>
        <p:txBody>
          <a:bodyPr lIns="68579" tIns="68579" rIns="68579" bIns="68579"/>
          <a:lstStyle>
            <a:lvl1pPr defTabSz="914400">
              <a:defRPr sz="22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6" name="Title Text"/>
          <p:cNvSpPr txBox="1">
            <a:spLocks noGrp="1"/>
          </p:cNvSpPr>
          <p:nvPr>
            <p:ph type="title"/>
          </p:nvPr>
        </p:nvSpPr>
        <p:spPr>
          <a:xfrm>
            <a:off x="3962398" y="1852612"/>
            <a:ext cx="16459203" cy="2262190"/>
          </a:xfrm>
          <a:prstGeom prst="rect">
            <a:avLst/>
          </a:prstGeom>
        </p:spPr>
        <p:txBody>
          <a:bodyPr anchor="ctr"/>
          <a:lstStyle>
            <a:lvl1pPr algn="ctr">
              <a:defRPr sz="9800">
                <a:solidFill>
                  <a:srgbClr val="3D91FF"/>
                </a:solidFill>
              </a:defRPr>
            </a:lvl1pPr>
          </a:lstStyle>
          <a:p>
            <a:r>
              <a:t>Title Text</a:t>
            </a:r>
          </a:p>
        </p:txBody>
      </p:sp>
      <p:sp>
        <p:nvSpPr>
          <p:cNvPr id="27" name="Body Level One…"/>
          <p:cNvSpPr txBox="1">
            <a:spLocks noGrp="1"/>
          </p:cNvSpPr>
          <p:nvPr>
            <p:ph type="body" sz="half" idx="1"/>
          </p:nvPr>
        </p:nvSpPr>
        <p:spPr>
          <a:xfrm>
            <a:off x="3962398" y="4114801"/>
            <a:ext cx="16459203" cy="7886700"/>
          </a:xfrm>
          <a:prstGeom prst="rect">
            <a:avLst/>
          </a:prstGeom>
        </p:spPr>
        <p:txBody>
          <a:bodyPr/>
          <a:lstStyle>
            <a:lvl1pPr>
              <a:defRPr>
                <a:latin typeface="Calibri"/>
                <a:ea typeface="Calibri"/>
                <a:cs typeface="Calibri"/>
                <a:sym typeface="Calibri"/>
              </a:defRPr>
            </a:lvl1pPr>
            <a:lvl2pPr>
              <a:defRPr>
                <a:latin typeface="Calibri"/>
                <a:ea typeface="Calibri"/>
                <a:cs typeface="Calibri"/>
                <a:sym typeface="Calibri"/>
              </a:defRPr>
            </a:lvl2pPr>
            <a:lvl3pPr>
              <a:defRPr>
                <a:latin typeface="Calibri"/>
                <a:ea typeface="Calibri"/>
                <a:cs typeface="Calibri"/>
                <a:sym typeface="Calibri"/>
              </a:defRPr>
            </a:lvl3pPr>
            <a:lvl4pPr>
              <a:defRPr>
                <a:latin typeface="Calibri"/>
                <a:ea typeface="Calibri"/>
                <a:cs typeface="Calibri"/>
                <a:sym typeface="Calibri"/>
              </a:defRPr>
            </a:lvl4pPr>
            <a:lvl5pP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5" name="Title Text"/>
          <p:cNvSpPr txBox="1">
            <a:spLocks noGrp="1"/>
          </p:cNvSpPr>
          <p:nvPr>
            <p:ph type="title"/>
          </p:nvPr>
        </p:nvSpPr>
        <p:spPr>
          <a:xfrm>
            <a:off x="4492624" y="8324852"/>
            <a:ext cx="15544803" cy="3676648"/>
          </a:xfrm>
          <a:prstGeom prst="rect">
            <a:avLst/>
          </a:prstGeom>
        </p:spPr>
        <p:txBody>
          <a:bodyPr anchor="t"/>
          <a:lstStyle>
            <a:lvl1pPr>
              <a:defRPr sz="10400" cap="all">
                <a:latin typeface="Calibri"/>
                <a:ea typeface="Calibri"/>
                <a:cs typeface="Calibri"/>
                <a:sym typeface="Calibri"/>
              </a:defRPr>
            </a:lvl1pPr>
          </a:lstStyle>
          <a:p>
            <a:r>
              <a:t>Title Text</a:t>
            </a:r>
          </a:p>
        </p:txBody>
      </p:sp>
      <p:sp>
        <p:nvSpPr>
          <p:cNvPr id="36" name="Body Level One…"/>
          <p:cNvSpPr txBox="1">
            <a:spLocks noGrp="1"/>
          </p:cNvSpPr>
          <p:nvPr>
            <p:ph type="body" sz="half" idx="1"/>
          </p:nvPr>
        </p:nvSpPr>
        <p:spPr>
          <a:xfrm>
            <a:off x="4492624" y="3502819"/>
            <a:ext cx="15544803" cy="4822031"/>
          </a:xfrm>
          <a:prstGeom prst="rect">
            <a:avLst/>
          </a:prstGeom>
        </p:spPr>
        <p:txBody>
          <a:bodyPr anchor="b"/>
          <a:lstStyle>
            <a:lvl1pPr marL="0" indent="0">
              <a:spcBef>
                <a:spcPts val="1200"/>
              </a:spcBef>
              <a:buSzTx/>
              <a:buFontTx/>
              <a:buNone/>
              <a:defRPr sz="5000">
                <a:solidFill>
                  <a:srgbClr val="888888"/>
                </a:solidFill>
                <a:latin typeface="Calibri"/>
                <a:ea typeface="Calibri"/>
                <a:cs typeface="Calibri"/>
                <a:sym typeface="Calibri"/>
              </a:defRPr>
            </a:lvl1pPr>
            <a:lvl2pPr marL="0" indent="0">
              <a:spcBef>
                <a:spcPts val="1200"/>
              </a:spcBef>
              <a:buSzTx/>
              <a:buFontTx/>
              <a:buNone/>
              <a:defRPr sz="5000">
                <a:solidFill>
                  <a:srgbClr val="888888"/>
                </a:solidFill>
                <a:latin typeface="Calibri"/>
                <a:ea typeface="Calibri"/>
                <a:cs typeface="Calibri"/>
                <a:sym typeface="Calibri"/>
              </a:defRPr>
            </a:lvl2pPr>
            <a:lvl3pPr marL="0" indent="0">
              <a:spcBef>
                <a:spcPts val="1200"/>
              </a:spcBef>
              <a:buSzTx/>
              <a:buFontTx/>
              <a:buNone/>
              <a:defRPr sz="5000">
                <a:solidFill>
                  <a:srgbClr val="888888"/>
                </a:solidFill>
                <a:latin typeface="Calibri"/>
                <a:ea typeface="Calibri"/>
                <a:cs typeface="Calibri"/>
                <a:sym typeface="Calibri"/>
              </a:defRPr>
            </a:lvl3pPr>
            <a:lvl4pPr marL="0" indent="0">
              <a:spcBef>
                <a:spcPts val="1200"/>
              </a:spcBef>
              <a:buSzTx/>
              <a:buFontTx/>
              <a:buNone/>
              <a:defRPr sz="5000">
                <a:solidFill>
                  <a:srgbClr val="888888"/>
                </a:solidFill>
                <a:latin typeface="Calibri"/>
                <a:ea typeface="Calibri"/>
                <a:cs typeface="Calibri"/>
                <a:sym typeface="Calibri"/>
              </a:defRPr>
            </a:lvl4pPr>
            <a:lvl5pPr marL="0" indent="0">
              <a:spcBef>
                <a:spcPts val="1200"/>
              </a:spcBef>
              <a:buSzTx/>
              <a:buFontTx/>
              <a:buNone/>
              <a:defRPr sz="5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4" name="Title Text"/>
          <p:cNvSpPr txBox="1">
            <a:spLocks noGrp="1"/>
          </p:cNvSpPr>
          <p:nvPr>
            <p:ph type="title"/>
          </p:nvPr>
        </p:nvSpPr>
        <p:spPr>
          <a:xfrm>
            <a:off x="3962398" y="1852612"/>
            <a:ext cx="16459203" cy="2262190"/>
          </a:xfrm>
          <a:prstGeom prst="rect">
            <a:avLst/>
          </a:prstGeom>
        </p:spPr>
        <p:txBody>
          <a:bodyPr anchor="ctr"/>
          <a:lstStyle>
            <a:lvl1pPr algn="ctr">
              <a:defRPr sz="11400" b="0">
                <a:latin typeface="Calibri"/>
                <a:ea typeface="Calibri"/>
                <a:cs typeface="Calibri"/>
                <a:sym typeface="Calibri"/>
              </a:defRPr>
            </a:lvl1pPr>
          </a:lstStyle>
          <a:p>
            <a:r>
              <a:t>Title Text</a:t>
            </a:r>
          </a:p>
        </p:txBody>
      </p:sp>
      <p:sp>
        <p:nvSpPr>
          <p:cNvPr id="45" name="Body Level One…"/>
          <p:cNvSpPr txBox="1">
            <a:spLocks noGrp="1"/>
          </p:cNvSpPr>
          <p:nvPr>
            <p:ph type="body" sz="quarter" idx="1"/>
          </p:nvPr>
        </p:nvSpPr>
        <p:spPr>
          <a:xfrm>
            <a:off x="3962398" y="4114801"/>
            <a:ext cx="8077202" cy="7886700"/>
          </a:xfrm>
          <a:prstGeom prst="rect">
            <a:avLst/>
          </a:prstGeom>
        </p:spPr>
        <p:txBody>
          <a:bodyPr/>
          <a:lstStyle>
            <a:lvl1pPr marL="881742" indent="-881742">
              <a:spcBef>
                <a:spcPts val="1700"/>
              </a:spcBef>
              <a:defRPr sz="7200">
                <a:latin typeface="Calibri"/>
                <a:ea typeface="Calibri"/>
                <a:cs typeface="Calibri"/>
                <a:sym typeface="Calibri"/>
              </a:defRPr>
            </a:lvl1pPr>
            <a:lvl2pPr marL="1314449" indent="-857249">
              <a:spcBef>
                <a:spcPts val="1700"/>
              </a:spcBef>
              <a:defRPr sz="7200">
                <a:latin typeface="Calibri"/>
                <a:ea typeface="Calibri"/>
                <a:cs typeface="Calibri"/>
                <a:sym typeface="Calibri"/>
              </a:defRPr>
            </a:lvl2pPr>
            <a:lvl3pPr marL="1737360" indent="-822959">
              <a:spcBef>
                <a:spcPts val="1700"/>
              </a:spcBef>
              <a:defRPr sz="7200">
                <a:latin typeface="Calibri"/>
                <a:ea typeface="Calibri"/>
                <a:cs typeface="Calibri"/>
                <a:sym typeface="Calibri"/>
              </a:defRPr>
            </a:lvl3pPr>
            <a:lvl4pPr indent="-914400">
              <a:spcBef>
                <a:spcPts val="1700"/>
              </a:spcBef>
              <a:defRPr sz="7200">
                <a:latin typeface="Calibri"/>
                <a:ea typeface="Calibri"/>
                <a:cs typeface="Calibri"/>
                <a:sym typeface="Calibri"/>
              </a:defRPr>
            </a:lvl4pPr>
            <a:lvl5pPr>
              <a:spcBef>
                <a:spcPts val="1700"/>
              </a:spcBef>
              <a:defRPr sz="7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3" name="Title Text"/>
          <p:cNvSpPr txBox="1">
            <a:spLocks noGrp="1"/>
          </p:cNvSpPr>
          <p:nvPr>
            <p:ph type="title"/>
          </p:nvPr>
        </p:nvSpPr>
        <p:spPr>
          <a:xfrm>
            <a:off x="3962398" y="2099716"/>
            <a:ext cx="16459203" cy="1767983"/>
          </a:xfrm>
          <a:prstGeom prst="rect">
            <a:avLst/>
          </a:prstGeom>
        </p:spPr>
        <p:txBody>
          <a:bodyPr anchor="ctr"/>
          <a:lstStyle>
            <a:lvl1pPr algn="ctr">
              <a:defRPr sz="11400" b="0">
                <a:latin typeface="Calibri"/>
                <a:ea typeface="Calibri"/>
                <a:cs typeface="Calibri"/>
                <a:sym typeface="Calibri"/>
              </a:defRPr>
            </a:lvl1pPr>
          </a:lstStyle>
          <a:p>
            <a:r>
              <a:t>Title Text</a:t>
            </a:r>
          </a:p>
        </p:txBody>
      </p:sp>
      <p:sp>
        <p:nvSpPr>
          <p:cNvPr id="54" name="Body Level One…"/>
          <p:cNvSpPr txBox="1">
            <a:spLocks noGrp="1"/>
          </p:cNvSpPr>
          <p:nvPr>
            <p:ph type="body" sz="quarter" idx="1"/>
          </p:nvPr>
        </p:nvSpPr>
        <p:spPr>
          <a:xfrm>
            <a:off x="3962398" y="3867698"/>
            <a:ext cx="8080379" cy="1109116"/>
          </a:xfrm>
          <a:prstGeom prst="rect">
            <a:avLst/>
          </a:prstGeom>
        </p:spPr>
        <p:txBody>
          <a:bodyPr anchor="b"/>
          <a:lstStyle>
            <a:lvl1pPr marL="0" indent="0">
              <a:spcBef>
                <a:spcPts val="1500"/>
              </a:spcBef>
              <a:buSzTx/>
              <a:buFontTx/>
              <a:buNone/>
              <a:defRPr sz="6000" b="1">
                <a:latin typeface="Calibri"/>
                <a:ea typeface="Calibri"/>
                <a:cs typeface="Calibri"/>
                <a:sym typeface="Calibri"/>
              </a:defRPr>
            </a:lvl1pPr>
            <a:lvl2pPr marL="0" indent="0">
              <a:spcBef>
                <a:spcPts val="1500"/>
              </a:spcBef>
              <a:buSzTx/>
              <a:buFontTx/>
              <a:buNone/>
              <a:defRPr sz="6000" b="1">
                <a:latin typeface="Calibri"/>
                <a:ea typeface="Calibri"/>
                <a:cs typeface="Calibri"/>
                <a:sym typeface="Calibri"/>
              </a:defRPr>
            </a:lvl2pPr>
            <a:lvl3pPr marL="0" indent="0">
              <a:spcBef>
                <a:spcPts val="1500"/>
              </a:spcBef>
              <a:buSzTx/>
              <a:buFontTx/>
              <a:buNone/>
              <a:defRPr sz="6000" b="1">
                <a:latin typeface="Calibri"/>
                <a:ea typeface="Calibri"/>
                <a:cs typeface="Calibri"/>
                <a:sym typeface="Calibri"/>
              </a:defRPr>
            </a:lvl3pPr>
            <a:lvl4pPr marL="0" indent="0">
              <a:spcBef>
                <a:spcPts val="1500"/>
              </a:spcBef>
              <a:buSzTx/>
              <a:buFontTx/>
              <a:buNone/>
              <a:defRPr sz="6000" b="1">
                <a:latin typeface="Calibri"/>
                <a:ea typeface="Calibri"/>
                <a:cs typeface="Calibri"/>
                <a:sym typeface="Calibri"/>
              </a:defRPr>
            </a:lvl4pPr>
            <a:lvl5pPr marL="0" indent="0">
              <a:spcBef>
                <a:spcPts val="1500"/>
              </a:spcBef>
              <a:buSzTx/>
              <a:buFontTx/>
              <a:buNone/>
              <a:defRPr sz="60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xfrm>
            <a:off x="3962398" y="1852615"/>
            <a:ext cx="16459203" cy="2262185"/>
          </a:xfrm>
          <a:prstGeom prst="rect">
            <a:avLst/>
          </a:prstGeom>
        </p:spPr>
        <p:txBody>
          <a:bodyPr anchor="ctr"/>
          <a:lstStyle>
            <a:lvl1pPr algn="ctr">
              <a:defRPr sz="11400"/>
            </a:lvl1p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7" name="Title Text"/>
          <p:cNvSpPr txBox="1">
            <a:spLocks noGrp="1"/>
          </p:cNvSpPr>
          <p:nvPr>
            <p:ph type="title"/>
          </p:nvPr>
        </p:nvSpPr>
        <p:spPr>
          <a:prstGeom prst="rect">
            <a:avLst/>
          </a:prstGeom>
        </p:spPr>
        <p:txBody>
          <a:bodyPr/>
          <a:lstStyle/>
          <a:p>
            <a:r>
              <a:t>Title Text</a:t>
            </a:r>
          </a:p>
        </p:txBody>
      </p:sp>
      <p:sp>
        <p:nvSpPr>
          <p:cNvPr id="78"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6" name="Title Text"/>
          <p:cNvSpPr txBox="1">
            <a:spLocks noGrp="1"/>
          </p:cNvSpPr>
          <p:nvPr>
            <p:ph type="title"/>
          </p:nvPr>
        </p:nvSpPr>
        <p:spPr>
          <a:xfrm>
            <a:off x="6632575" y="8915400"/>
            <a:ext cx="10972802" cy="850109"/>
          </a:xfrm>
          <a:prstGeom prst="rect">
            <a:avLst/>
          </a:prstGeom>
        </p:spPr>
        <p:txBody>
          <a:bodyPr/>
          <a:lstStyle>
            <a:lvl1pPr>
              <a:defRPr>
                <a:latin typeface="Calibri"/>
                <a:ea typeface="Calibri"/>
                <a:cs typeface="Calibri"/>
                <a:sym typeface="Calibri"/>
              </a:defRPr>
            </a:lvl1pPr>
          </a:lstStyle>
          <a:p>
            <a:r>
              <a:t>Title Text</a:t>
            </a:r>
          </a:p>
        </p:txBody>
      </p:sp>
      <p:sp>
        <p:nvSpPr>
          <p:cNvPr id="87" name="Body Level One…"/>
          <p:cNvSpPr txBox="1">
            <a:spLocks noGrp="1"/>
          </p:cNvSpPr>
          <p:nvPr>
            <p:ph type="body" sz="quarter" idx="1"/>
          </p:nvPr>
        </p:nvSpPr>
        <p:spPr>
          <a:xfrm>
            <a:off x="6632575" y="9765506"/>
            <a:ext cx="10972802" cy="1207295"/>
          </a:xfrm>
          <a:prstGeom prst="rect">
            <a:avLst/>
          </a:prstGeom>
        </p:spPr>
        <p:txBody>
          <a:bodyPr/>
          <a:lstStyle>
            <a:lvl1pPr marL="0" indent="0">
              <a:spcBef>
                <a:spcPts val="800"/>
              </a:spcBef>
              <a:buSzTx/>
              <a:buFontTx/>
              <a:buNone/>
              <a:defRPr sz="3200">
                <a:latin typeface="Calibri"/>
                <a:ea typeface="Calibri"/>
                <a:cs typeface="Calibri"/>
                <a:sym typeface="Calibri"/>
              </a:defRPr>
            </a:lvl1pPr>
            <a:lvl2pPr marL="0" indent="0">
              <a:spcBef>
                <a:spcPts val="800"/>
              </a:spcBef>
              <a:buSzTx/>
              <a:buFontTx/>
              <a:buNone/>
              <a:defRPr sz="3200">
                <a:latin typeface="Calibri"/>
                <a:ea typeface="Calibri"/>
                <a:cs typeface="Calibri"/>
                <a:sym typeface="Calibri"/>
              </a:defRPr>
            </a:lvl2pPr>
            <a:lvl3pPr marL="0" indent="0">
              <a:spcBef>
                <a:spcPts val="800"/>
              </a:spcBef>
              <a:buSzTx/>
              <a:buFontTx/>
              <a:buNone/>
              <a:defRPr sz="3200">
                <a:latin typeface="Calibri"/>
                <a:ea typeface="Calibri"/>
                <a:cs typeface="Calibri"/>
                <a:sym typeface="Calibri"/>
              </a:defRPr>
            </a:lvl3pPr>
            <a:lvl4pPr marL="0" indent="0">
              <a:spcBef>
                <a:spcPts val="800"/>
              </a:spcBef>
              <a:buSzTx/>
              <a:buFontTx/>
              <a:buNone/>
              <a:defRPr sz="3200">
                <a:latin typeface="Calibri"/>
                <a:ea typeface="Calibri"/>
                <a:cs typeface="Calibri"/>
                <a:sym typeface="Calibri"/>
              </a:defRPr>
            </a:lvl4pPr>
            <a:lvl5pPr marL="0" indent="0">
              <a:spcBef>
                <a:spcPts val="800"/>
              </a:spcBef>
              <a:buSzTx/>
              <a:buFontTx/>
              <a:buNone/>
              <a:defRPr sz="3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962401" y="1714499"/>
            <a:ext cx="6016628" cy="215265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nchor="b">
            <a:normAutofit/>
          </a:bodyPr>
          <a:lstStyle/>
          <a:p>
            <a:r>
              <a:t>Title Text</a:t>
            </a:r>
          </a:p>
        </p:txBody>
      </p:sp>
      <p:sp>
        <p:nvSpPr>
          <p:cNvPr id="3" name="Body Level One…"/>
          <p:cNvSpPr txBox="1">
            <a:spLocks noGrp="1"/>
          </p:cNvSpPr>
          <p:nvPr>
            <p:ph type="body" idx="1"/>
          </p:nvPr>
        </p:nvSpPr>
        <p:spPr>
          <a:xfrm>
            <a:off x="10198099" y="2124075"/>
            <a:ext cx="10223503" cy="987742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9839814" y="10919302"/>
            <a:ext cx="581788" cy="652780"/>
          </a:xfrm>
          <a:prstGeom prst="rect">
            <a:avLst/>
          </a:prstGeom>
          <a:ln w="3175">
            <a:miter lim="400000"/>
          </a:ln>
        </p:spPr>
        <p:txBody>
          <a:bodyPr wrap="none" lIns="91439" tIns="91439" rIns="91439" bIns="91439" anchor="ctr">
            <a:spAutoFit/>
          </a:bodyPr>
          <a:lstStyle>
            <a:lvl1pPr algn="r">
              <a:defRPr sz="30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l" defTabSz="1219200" rtl="0" latinLnBrk="0">
        <a:lnSpc>
          <a:spcPct val="100000"/>
        </a:lnSpc>
        <a:spcBef>
          <a:spcPts val="0"/>
        </a:spcBef>
        <a:spcAft>
          <a:spcPts val="0"/>
        </a:spcAft>
        <a:buClrTx/>
        <a:buSzTx/>
        <a:buFontTx/>
        <a:buNone/>
        <a:tabLst/>
        <a:defRPr sz="5000" b="1" i="0" u="none" strike="noStrike" cap="none" spc="0" baseline="0">
          <a:ln>
            <a:noFill/>
          </a:ln>
          <a:solidFill>
            <a:srgbClr val="000000"/>
          </a:solidFill>
          <a:uFillTx/>
          <a:latin typeface="+mn-lt"/>
          <a:ea typeface="+mn-ea"/>
          <a:cs typeface="+mn-cs"/>
          <a:sym typeface="Helvetica"/>
        </a:defRPr>
      </a:lvl1pPr>
      <a:lvl2pPr marL="0" marR="0" indent="0" algn="l" defTabSz="1219200" rtl="0" latinLnBrk="0">
        <a:lnSpc>
          <a:spcPct val="100000"/>
        </a:lnSpc>
        <a:spcBef>
          <a:spcPts val="0"/>
        </a:spcBef>
        <a:spcAft>
          <a:spcPts val="0"/>
        </a:spcAft>
        <a:buClrTx/>
        <a:buSzTx/>
        <a:buFontTx/>
        <a:buNone/>
        <a:tabLst/>
        <a:defRPr sz="5000" b="1" i="0" u="none" strike="noStrike" cap="none" spc="0" baseline="0">
          <a:ln>
            <a:noFill/>
          </a:ln>
          <a:solidFill>
            <a:srgbClr val="000000"/>
          </a:solidFill>
          <a:uFillTx/>
          <a:latin typeface="+mn-lt"/>
          <a:ea typeface="+mn-ea"/>
          <a:cs typeface="+mn-cs"/>
          <a:sym typeface="Helvetica"/>
        </a:defRPr>
      </a:lvl2pPr>
      <a:lvl3pPr marL="0" marR="0" indent="0" algn="l" defTabSz="1219200" rtl="0" latinLnBrk="0">
        <a:lnSpc>
          <a:spcPct val="100000"/>
        </a:lnSpc>
        <a:spcBef>
          <a:spcPts val="0"/>
        </a:spcBef>
        <a:spcAft>
          <a:spcPts val="0"/>
        </a:spcAft>
        <a:buClrTx/>
        <a:buSzTx/>
        <a:buFontTx/>
        <a:buNone/>
        <a:tabLst/>
        <a:defRPr sz="5000" b="1" i="0" u="none" strike="noStrike" cap="none" spc="0" baseline="0">
          <a:ln>
            <a:noFill/>
          </a:ln>
          <a:solidFill>
            <a:srgbClr val="000000"/>
          </a:solidFill>
          <a:uFillTx/>
          <a:latin typeface="+mn-lt"/>
          <a:ea typeface="+mn-ea"/>
          <a:cs typeface="+mn-cs"/>
          <a:sym typeface="Helvetica"/>
        </a:defRPr>
      </a:lvl3pPr>
      <a:lvl4pPr marL="0" marR="0" indent="0" algn="l" defTabSz="1219200" rtl="0" latinLnBrk="0">
        <a:lnSpc>
          <a:spcPct val="100000"/>
        </a:lnSpc>
        <a:spcBef>
          <a:spcPts val="0"/>
        </a:spcBef>
        <a:spcAft>
          <a:spcPts val="0"/>
        </a:spcAft>
        <a:buClrTx/>
        <a:buSzTx/>
        <a:buFontTx/>
        <a:buNone/>
        <a:tabLst/>
        <a:defRPr sz="5000" b="1" i="0" u="none" strike="noStrike" cap="none" spc="0" baseline="0">
          <a:ln>
            <a:noFill/>
          </a:ln>
          <a:solidFill>
            <a:srgbClr val="000000"/>
          </a:solidFill>
          <a:uFillTx/>
          <a:latin typeface="+mn-lt"/>
          <a:ea typeface="+mn-ea"/>
          <a:cs typeface="+mn-cs"/>
          <a:sym typeface="Helvetica"/>
        </a:defRPr>
      </a:lvl4pPr>
      <a:lvl5pPr marL="0" marR="0" indent="0" algn="l" defTabSz="1219200" rtl="0" latinLnBrk="0">
        <a:lnSpc>
          <a:spcPct val="100000"/>
        </a:lnSpc>
        <a:spcBef>
          <a:spcPts val="0"/>
        </a:spcBef>
        <a:spcAft>
          <a:spcPts val="0"/>
        </a:spcAft>
        <a:buClrTx/>
        <a:buSzTx/>
        <a:buFontTx/>
        <a:buNone/>
        <a:tabLst/>
        <a:defRPr sz="5000" b="1" i="0" u="none" strike="noStrike" cap="none" spc="0" baseline="0">
          <a:ln>
            <a:noFill/>
          </a:ln>
          <a:solidFill>
            <a:srgbClr val="000000"/>
          </a:solidFill>
          <a:uFillTx/>
          <a:latin typeface="+mn-lt"/>
          <a:ea typeface="+mn-ea"/>
          <a:cs typeface="+mn-cs"/>
          <a:sym typeface="Helvetica"/>
        </a:defRPr>
      </a:lvl5pPr>
      <a:lvl6pPr marL="0" marR="0" indent="0" algn="l" defTabSz="1219200" rtl="0" latinLnBrk="0">
        <a:lnSpc>
          <a:spcPct val="100000"/>
        </a:lnSpc>
        <a:spcBef>
          <a:spcPts val="0"/>
        </a:spcBef>
        <a:spcAft>
          <a:spcPts val="0"/>
        </a:spcAft>
        <a:buClrTx/>
        <a:buSzTx/>
        <a:buFontTx/>
        <a:buNone/>
        <a:tabLst/>
        <a:defRPr sz="5000" b="1" i="0" u="none" strike="noStrike" cap="none" spc="0" baseline="0">
          <a:ln>
            <a:noFill/>
          </a:ln>
          <a:solidFill>
            <a:srgbClr val="000000"/>
          </a:solidFill>
          <a:uFillTx/>
          <a:latin typeface="+mn-lt"/>
          <a:ea typeface="+mn-ea"/>
          <a:cs typeface="+mn-cs"/>
          <a:sym typeface="Helvetica"/>
        </a:defRPr>
      </a:lvl6pPr>
      <a:lvl7pPr marL="0" marR="0" indent="0" algn="l" defTabSz="1219200" rtl="0" latinLnBrk="0">
        <a:lnSpc>
          <a:spcPct val="100000"/>
        </a:lnSpc>
        <a:spcBef>
          <a:spcPts val="0"/>
        </a:spcBef>
        <a:spcAft>
          <a:spcPts val="0"/>
        </a:spcAft>
        <a:buClrTx/>
        <a:buSzTx/>
        <a:buFontTx/>
        <a:buNone/>
        <a:tabLst/>
        <a:defRPr sz="5000" b="1" i="0" u="none" strike="noStrike" cap="none" spc="0" baseline="0">
          <a:ln>
            <a:noFill/>
          </a:ln>
          <a:solidFill>
            <a:srgbClr val="000000"/>
          </a:solidFill>
          <a:uFillTx/>
          <a:latin typeface="+mn-lt"/>
          <a:ea typeface="+mn-ea"/>
          <a:cs typeface="+mn-cs"/>
          <a:sym typeface="Helvetica"/>
        </a:defRPr>
      </a:lvl7pPr>
      <a:lvl8pPr marL="0" marR="0" indent="0" algn="l" defTabSz="1219200" rtl="0" latinLnBrk="0">
        <a:lnSpc>
          <a:spcPct val="100000"/>
        </a:lnSpc>
        <a:spcBef>
          <a:spcPts val="0"/>
        </a:spcBef>
        <a:spcAft>
          <a:spcPts val="0"/>
        </a:spcAft>
        <a:buClrTx/>
        <a:buSzTx/>
        <a:buFontTx/>
        <a:buNone/>
        <a:tabLst/>
        <a:defRPr sz="5000" b="1" i="0" u="none" strike="noStrike" cap="none" spc="0" baseline="0">
          <a:ln>
            <a:noFill/>
          </a:ln>
          <a:solidFill>
            <a:srgbClr val="000000"/>
          </a:solidFill>
          <a:uFillTx/>
          <a:latin typeface="+mn-lt"/>
          <a:ea typeface="+mn-ea"/>
          <a:cs typeface="+mn-cs"/>
          <a:sym typeface="Helvetica"/>
        </a:defRPr>
      </a:lvl8pPr>
      <a:lvl9pPr marL="0" marR="0" indent="0" algn="l" defTabSz="1219200" rtl="0" latinLnBrk="0">
        <a:lnSpc>
          <a:spcPct val="100000"/>
        </a:lnSpc>
        <a:spcBef>
          <a:spcPts val="0"/>
        </a:spcBef>
        <a:spcAft>
          <a:spcPts val="0"/>
        </a:spcAft>
        <a:buClrTx/>
        <a:buSzTx/>
        <a:buFontTx/>
        <a:buNone/>
        <a:tabLst/>
        <a:defRPr sz="5000" b="1" i="0" u="none" strike="noStrike" cap="none" spc="0" baseline="0">
          <a:ln>
            <a:noFill/>
          </a:ln>
          <a:solidFill>
            <a:srgbClr val="000000"/>
          </a:solidFill>
          <a:uFillTx/>
          <a:latin typeface="+mn-lt"/>
          <a:ea typeface="+mn-ea"/>
          <a:cs typeface="+mn-cs"/>
          <a:sym typeface="Helvetica"/>
        </a:defRPr>
      </a:lvl9pPr>
    </p:titleStyle>
    <p:bodyStyle>
      <a:lvl1pPr marL="857249" marR="0" indent="-857249" algn="l" defTabSz="1219200" rtl="0" latinLnBrk="0">
        <a:lnSpc>
          <a:spcPct val="100000"/>
        </a:lnSpc>
        <a:spcBef>
          <a:spcPts val="2000"/>
        </a:spcBef>
        <a:spcAft>
          <a:spcPts val="0"/>
        </a:spcAft>
        <a:buClrTx/>
        <a:buSzPct val="100000"/>
        <a:buFont typeface="Arial"/>
        <a:buChar char="•"/>
        <a:tabLst/>
        <a:defRPr sz="8000" b="0" i="0" u="none" strike="noStrike" cap="none" spc="0" baseline="0">
          <a:ln>
            <a:noFill/>
          </a:ln>
          <a:solidFill>
            <a:srgbClr val="000000"/>
          </a:solidFill>
          <a:uFillTx/>
          <a:latin typeface="+mn-lt"/>
          <a:ea typeface="+mn-ea"/>
          <a:cs typeface="+mn-cs"/>
          <a:sym typeface="Helvetica"/>
        </a:defRPr>
      </a:lvl1pPr>
      <a:lvl2pPr marL="1273628" marR="0" indent="-816428" algn="l" defTabSz="1219200" rtl="0" latinLnBrk="0">
        <a:lnSpc>
          <a:spcPct val="100000"/>
        </a:lnSpc>
        <a:spcBef>
          <a:spcPts val="2000"/>
        </a:spcBef>
        <a:spcAft>
          <a:spcPts val="0"/>
        </a:spcAft>
        <a:buClrTx/>
        <a:buSzPct val="100000"/>
        <a:buFont typeface="Arial"/>
        <a:buChar char="–"/>
        <a:tabLst/>
        <a:defRPr sz="8000" b="0" i="0" u="none" strike="noStrike" cap="none" spc="0" baseline="0">
          <a:ln>
            <a:noFill/>
          </a:ln>
          <a:solidFill>
            <a:srgbClr val="000000"/>
          </a:solidFill>
          <a:uFillTx/>
          <a:latin typeface="+mn-lt"/>
          <a:ea typeface="+mn-ea"/>
          <a:cs typeface="+mn-cs"/>
          <a:sym typeface="Helvetica"/>
        </a:defRPr>
      </a:lvl2pPr>
      <a:lvl3pPr marL="1676400" marR="0" indent="-762000" algn="l" defTabSz="1219200" rtl="0" latinLnBrk="0">
        <a:lnSpc>
          <a:spcPct val="100000"/>
        </a:lnSpc>
        <a:spcBef>
          <a:spcPts val="2000"/>
        </a:spcBef>
        <a:spcAft>
          <a:spcPts val="0"/>
        </a:spcAft>
        <a:buClrTx/>
        <a:buSzPct val="100000"/>
        <a:buFont typeface="Arial"/>
        <a:buChar char="•"/>
        <a:tabLst/>
        <a:defRPr sz="8000" b="0" i="0" u="none" strike="noStrike" cap="none" spc="0" baseline="0">
          <a:ln>
            <a:noFill/>
          </a:ln>
          <a:solidFill>
            <a:srgbClr val="000000"/>
          </a:solidFill>
          <a:uFillTx/>
          <a:latin typeface="+mn-lt"/>
          <a:ea typeface="+mn-ea"/>
          <a:cs typeface="+mn-cs"/>
          <a:sym typeface="Helvetica"/>
        </a:defRPr>
      </a:lvl3pPr>
      <a:lvl4pPr marL="2286000" marR="0" indent="-914399" algn="l" defTabSz="1219200" rtl="0" latinLnBrk="0">
        <a:lnSpc>
          <a:spcPct val="100000"/>
        </a:lnSpc>
        <a:spcBef>
          <a:spcPts val="2000"/>
        </a:spcBef>
        <a:spcAft>
          <a:spcPts val="0"/>
        </a:spcAft>
        <a:buClrTx/>
        <a:buSzPct val="100000"/>
        <a:buFont typeface="Arial"/>
        <a:buChar char="–"/>
        <a:tabLst/>
        <a:defRPr sz="8000" b="0" i="0" u="none" strike="noStrike" cap="none" spc="0" baseline="0">
          <a:ln>
            <a:noFill/>
          </a:ln>
          <a:solidFill>
            <a:srgbClr val="000000"/>
          </a:solidFill>
          <a:uFillTx/>
          <a:latin typeface="+mn-lt"/>
          <a:ea typeface="+mn-ea"/>
          <a:cs typeface="+mn-cs"/>
          <a:sym typeface="Helvetica"/>
        </a:defRPr>
      </a:lvl4pPr>
      <a:lvl5pPr marL="2743200" marR="0" indent="-914400" algn="l" defTabSz="1219200" rtl="0" latinLnBrk="0">
        <a:lnSpc>
          <a:spcPct val="100000"/>
        </a:lnSpc>
        <a:spcBef>
          <a:spcPts val="2000"/>
        </a:spcBef>
        <a:spcAft>
          <a:spcPts val="0"/>
        </a:spcAft>
        <a:buClrTx/>
        <a:buSzPct val="100000"/>
        <a:buFont typeface="Arial"/>
        <a:buChar char="»"/>
        <a:tabLst/>
        <a:defRPr sz="8000" b="0" i="0" u="none" strike="noStrike" cap="none" spc="0" baseline="0">
          <a:ln>
            <a:noFill/>
          </a:ln>
          <a:solidFill>
            <a:srgbClr val="000000"/>
          </a:solidFill>
          <a:uFillTx/>
          <a:latin typeface="+mn-lt"/>
          <a:ea typeface="+mn-ea"/>
          <a:cs typeface="+mn-cs"/>
          <a:sym typeface="Helvetica"/>
        </a:defRPr>
      </a:lvl5pPr>
      <a:lvl6pPr marL="3200400" marR="0" indent="-914400" algn="l" defTabSz="1219200" rtl="0" latinLnBrk="0">
        <a:lnSpc>
          <a:spcPct val="100000"/>
        </a:lnSpc>
        <a:spcBef>
          <a:spcPts val="2000"/>
        </a:spcBef>
        <a:spcAft>
          <a:spcPts val="0"/>
        </a:spcAft>
        <a:buClrTx/>
        <a:buSzPct val="100000"/>
        <a:buFont typeface="Arial"/>
        <a:buChar char="•"/>
        <a:tabLst/>
        <a:defRPr sz="8000" b="0" i="0" u="none" strike="noStrike" cap="none" spc="0" baseline="0">
          <a:ln>
            <a:noFill/>
          </a:ln>
          <a:solidFill>
            <a:srgbClr val="000000"/>
          </a:solidFill>
          <a:uFillTx/>
          <a:latin typeface="+mn-lt"/>
          <a:ea typeface="+mn-ea"/>
          <a:cs typeface="+mn-cs"/>
          <a:sym typeface="Helvetica"/>
        </a:defRPr>
      </a:lvl6pPr>
      <a:lvl7pPr marL="3657600" marR="0" indent="-914400" algn="l" defTabSz="1219200" rtl="0" latinLnBrk="0">
        <a:lnSpc>
          <a:spcPct val="100000"/>
        </a:lnSpc>
        <a:spcBef>
          <a:spcPts val="2000"/>
        </a:spcBef>
        <a:spcAft>
          <a:spcPts val="0"/>
        </a:spcAft>
        <a:buClrTx/>
        <a:buSzPct val="100000"/>
        <a:buFont typeface="Arial"/>
        <a:buChar char="•"/>
        <a:tabLst/>
        <a:defRPr sz="8000" b="0" i="0" u="none" strike="noStrike" cap="none" spc="0" baseline="0">
          <a:ln>
            <a:noFill/>
          </a:ln>
          <a:solidFill>
            <a:srgbClr val="000000"/>
          </a:solidFill>
          <a:uFillTx/>
          <a:latin typeface="+mn-lt"/>
          <a:ea typeface="+mn-ea"/>
          <a:cs typeface="+mn-cs"/>
          <a:sym typeface="Helvetica"/>
        </a:defRPr>
      </a:lvl7pPr>
      <a:lvl8pPr marL="4114800" marR="0" indent="-914400" algn="l" defTabSz="1219200" rtl="0" latinLnBrk="0">
        <a:lnSpc>
          <a:spcPct val="100000"/>
        </a:lnSpc>
        <a:spcBef>
          <a:spcPts val="2000"/>
        </a:spcBef>
        <a:spcAft>
          <a:spcPts val="0"/>
        </a:spcAft>
        <a:buClrTx/>
        <a:buSzPct val="100000"/>
        <a:buFont typeface="Arial"/>
        <a:buChar char="•"/>
        <a:tabLst/>
        <a:defRPr sz="8000" b="0" i="0" u="none" strike="noStrike" cap="none" spc="0" baseline="0">
          <a:ln>
            <a:noFill/>
          </a:ln>
          <a:solidFill>
            <a:srgbClr val="000000"/>
          </a:solidFill>
          <a:uFillTx/>
          <a:latin typeface="+mn-lt"/>
          <a:ea typeface="+mn-ea"/>
          <a:cs typeface="+mn-cs"/>
          <a:sym typeface="Helvetica"/>
        </a:defRPr>
      </a:lvl8pPr>
      <a:lvl9pPr marL="4572000" marR="0" indent="-914400" algn="l" defTabSz="1219200" rtl="0" latinLnBrk="0">
        <a:lnSpc>
          <a:spcPct val="100000"/>
        </a:lnSpc>
        <a:spcBef>
          <a:spcPts val="2000"/>
        </a:spcBef>
        <a:spcAft>
          <a:spcPts val="0"/>
        </a:spcAft>
        <a:buClrTx/>
        <a:buSzPct val="100000"/>
        <a:buFont typeface="Arial"/>
        <a:buChar char="•"/>
        <a:tabLst/>
        <a:defRPr sz="8000" b="0" i="0" u="none" strike="noStrike" cap="none" spc="0" baseline="0">
          <a:ln>
            <a:noFill/>
          </a:ln>
          <a:solidFill>
            <a:srgbClr val="000000"/>
          </a:solidFill>
          <a:uFillTx/>
          <a:latin typeface="+mn-lt"/>
          <a:ea typeface="+mn-ea"/>
          <a:cs typeface="+mn-cs"/>
          <a:sym typeface="Helvetica"/>
        </a:defRPr>
      </a:lvl9pPr>
    </p:bodyStyle>
    <p:otherStyle>
      <a:lvl1pPr marL="0" marR="0" indent="0" algn="r" defTabSz="1219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Calibri"/>
        </a:defRPr>
      </a:lvl1pPr>
      <a:lvl2pPr marL="0" marR="0" indent="0" algn="r" defTabSz="1219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Calibri"/>
        </a:defRPr>
      </a:lvl2pPr>
      <a:lvl3pPr marL="0" marR="0" indent="0" algn="r" defTabSz="1219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Calibri"/>
        </a:defRPr>
      </a:lvl3pPr>
      <a:lvl4pPr marL="0" marR="0" indent="0" algn="r" defTabSz="1219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Calibri"/>
        </a:defRPr>
      </a:lvl4pPr>
      <a:lvl5pPr marL="0" marR="0" indent="0" algn="r" defTabSz="1219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Calibri"/>
        </a:defRPr>
      </a:lvl5pPr>
      <a:lvl6pPr marL="0" marR="0" indent="0" algn="r" defTabSz="1219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Calibri"/>
        </a:defRPr>
      </a:lvl6pPr>
      <a:lvl7pPr marL="0" marR="0" indent="0" algn="r" defTabSz="1219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Calibri"/>
        </a:defRPr>
      </a:lvl7pPr>
      <a:lvl8pPr marL="0" marR="0" indent="0" algn="r" defTabSz="1219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Calibri"/>
        </a:defRPr>
      </a:lvl8pPr>
      <a:lvl9pPr marL="0" marR="0" indent="0" algn="r" defTabSz="12192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9.ti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6.tif"/><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33" name="61764.jpg" descr="61764.jpg"/>
          <p:cNvPicPr>
            <a:picLocks noChangeAspect="1"/>
          </p:cNvPicPr>
          <p:nvPr/>
        </p:nvPicPr>
        <p:blipFill>
          <a:blip r:embed="rId3">
            <a:extLst/>
          </a:blip>
          <a:stretch>
            <a:fillRect/>
          </a:stretch>
        </p:blipFill>
        <p:spPr>
          <a:xfrm>
            <a:off x="-1207390" y="-2136914"/>
            <a:ext cx="25727144" cy="16077150"/>
          </a:xfrm>
          <a:prstGeom prst="rect">
            <a:avLst/>
          </a:prstGeom>
          <a:ln w="12700">
            <a:miter lim="400000"/>
          </a:ln>
        </p:spPr>
      </p:pic>
      <p:sp>
        <p:nvSpPr>
          <p:cNvPr id="134" name="Innovating Print in Pakistan"/>
          <p:cNvSpPr txBox="1"/>
          <p:nvPr/>
        </p:nvSpPr>
        <p:spPr>
          <a:xfrm>
            <a:off x="634683" y="8575699"/>
            <a:ext cx="7581314" cy="3914140"/>
          </a:xfrm>
          <a:prstGeom prst="rect">
            <a:avLst/>
          </a:prstGeom>
          <a:ln w="3175">
            <a:miter lim="400000"/>
          </a:ln>
          <a:effectLst>
            <a:outerShdw blurRad="63500" dist="254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p>
            <a:pPr>
              <a:lnSpc>
                <a:spcPct val="80000"/>
              </a:lnSpc>
              <a:defRPr sz="9800">
                <a:solidFill>
                  <a:srgbClr val="3D91FF"/>
                </a:solidFill>
                <a:latin typeface="Franklin_Gothic-Black"/>
                <a:ea typeface="Franklin_Gothic-Black"/>
                <a:cs typeface="Franklin_Gothic-Black"/>
                <a:sym typeface="Franklin_Gothic-Black"/>
              </a:defRPr>
            </a:pPr>
            <a:r>
              <a:t>Reimagining </a:t>
            </a:r>
            <a:r>
              <a:rPr>
                <a:solidFill>
                  <a:srgbClr val="FFFFFF"/>
                </a:solidFill>
              </a:rPr>
              <a:t>Print in a Digital World</a:t>
            </a:r>
            <a:r>
              <a:rPr>
                <a:solidFill>
                  <a:srgbClr val="0A4DDD"/>
                </a:solidFill>
              </a:rPr>
              <a:t> </a:t>
            </a:r>
          </a:p>
        </p:txBody>
      </p:sp>
      <p:sp>
        <p:nvSpPr>
          <p:cNvPr id="135" name="Sarmad Ali…"/>
          <p:cNvSpPr txBox="1"/>
          <p:nvPr/>
        </p:nvSpPr>
        <p:spPr>
          <a:xfrm>
            <a:off x="8918795" y="8514977"/>
            <a:ext cx="4535001" cy="36880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p>
            <a:pPr>
              <a:defRPr sz="3800" b="1">
                <a:solidFill>
                  <a:srgbClr val="FFFFFF"/>
                </a:solidFill>
              </a:defRPr>
            </a:pPr>
            <a:r>
              <a:t>Sarmad Ali </a:t>
            </a:r>
          </a:p>
          <a:p>
            <a:pPr>
              <a:defRPr sz="3800" b="1">
                <a:solidFill>
                  <a:srgbClr val="FFFFFF"/>
                </a:solidFill>
              </a:defRPr>
            </a:pPr>
            <a:r>
              <a:t>Managing Director </a:t>
            </a:r>
          </a:p>
          <a:p>
            <a:pPr>
              <a:defRPr sz="3800" b="1">
                <a:solidFill>
                  <a:srgbClr val="FFFFFF"/>
                </a:solidFill>
              </a:defRPr>
            </a:pPr>
            <a:r>
              <a:t>Jang Media Group </a:t>
            </a:r>
          </a:p>
          <a:p>
            <a:pPr>
              <a:defRPr sz="3800" b="1">
                <a:solidFill>
                  <a:srgbClr val="FFFFFF"/>
                </a:solidFill>
              </a:defRPr>
            </a:pPr>
            <a:endParaRPr/>
          </a:p>
          <a:p>
            <a:pPr>
              <a:defRPr sz="3800" b="1">
                <a:solidFill>
                  <a:srgbClr val="FFFFFF"/>
                </a:solidFill>
              </a:defRPr>
            </a:pPr>
            <a:r>
              <a:t>MARCON</a:t>
            </a:r>
            <a:br/>
            <a:r>
              <a:t>January 10, 2019</a:t>
            </a:r>
          </a:p>
        </p:txBody>
      </p:sp>
      <p:sp>
        <p:nvSpPr>
          <p:cNvPr id="136" name="Line"/>
          <p:cNvSpPr/>
          <p:nvPr/>
        </p:nvSpPr>
        <p:spPr>
          <a:xfrm flipV="1">
            <a:off x="8455166" y="8589035"/>
            <a:ext cx="1" cy="2955765"/>
          </a:xfrm>
          <a:prstGeom prst="line">
            <a:avLst/>
          </a:prstGeom>
          <a:ln w="25400">
            <a:solidFill>
              <a:srgbClr val="ED9217"/>
            </a:solidFill>
            <a:bevel/>
          </a:ln>
        </p:spPr>
        <p:txBody>
          <a:bodyPr lIns="34289" tIns="34289" rIns="34289" bIns="34289"/>
          <a:lstStyle/>
          <a:p>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949"/>
        </a:solidFill>
        <a:effectLst/>
      </p:bgPr>
    </p:bg>
    <p:spTree>
      <p:nvGrpSpPr>
        <p:cNvPr id="1" name=""/>
        <p:cNvGrpSpPr/>
        <p:nvPr/>
      </p:nvGrpSpPr>
      <p:grpSpPr>
        <a:xfrm>
          <a:off x="0" y="0"/>
          <a:ext cx="0" cy="0"/>
          <a:chOff x="0" y="0"/>
          <a:chExt cx="0" cy="0"/>
        </a:xfrm>
      </p:grpSpPr>
      <p:pic>
        <p:nvPicPr>
          <p:cNvPr id="222" name="Screen Shot 2019-01-09 at 2.00.03 PM.png" descr="Screen Shot 2019-01-09 at 2.00.03 PM.png"/>
          <p:cNvPicPr>
            <a:picLocks noChangeAspect="1"/>
          </p:cNvPicPr>
          <p:nvPr/>
        </p:nvPicPr>
        <p:blipFill>
          <a:blip r:embed="rId3">
            <a:alphaModFix amt="10000"/>
            <a:extLst/>
          </a:blip>
          <a:srcRect l="6083" t="13642" r="4076" b="15892"/>
          <a:stretch>
            <a:fillRect/>
          </a:stretch>
        </p:blipFill>
        <p:spPr>
          <a:xfrm rot="20534447">
            <a:off x="-859461" y="4115078"/>
            <a:ext cx="12896865" cy="6151319"/>
          </a:xfrm>
          <a:custGeom>
            <a:avLst/>
            <a:gdLst/>
            <a:ahLst/>
            <a:cxnLst>
              <a:cxn ang="0">
                <a:pos x="wd2" y="hd2"/>
              </a:cxn>
              <a:cxn ang="5400000">
                <a:pos x="wd2" y="hd2"/>
              </a:cxn>
              <a:cxn ang="10800000">
                <a:pos x="wd2" y="hd2"/>
              </a:cxn>
              <a:cxn ang="16200000">
                <a:pos x="wd2" y="hd2"/>
              </a:cxn>
            </a:cxnLst>
            <a:rect l="0" t="0" r="r" b="b"/>
            <a:pathLst>
              <a:path w="21421" h="21538" extrusionOk="0">
                <a:moveTo>
                  <a:pt x="16264" y="1"/>
                </a:moveTo>
                <a:cubicBezTo>
                  <a:pt x="14907" y="-1"/>
                  <a:pt x="13115" y="4"/>
                  <a:pt x="10744" y="12"/>
                </a:cubicBezTo>
                <a:cubicBezTo>
                  <a:pt x="-179" y="49"/>
                  <a:pt x="566" y="-61"/>
                  <a:pt x="184" y="1599"/>
                </a:cubicBezTo>
                <a:cubicBezTo>
                  <a:pt x="38" y="2235"/>
                  <a:pt x="-1" y="2538"/>
                  <a:pt x="0" y="6172"/>
                </a:cubicBezTo>
                <a:cubicBezTo>
                  <a:pt x="0" y="7383"/>
                  <a:pt x="5" y="8966"/>
                  <a:pt x="11" y="11052"/>
                </a:cubicBezTo>
                <a:cubicBezTo>
                  <a:pt x="43" y="20573"/>
                  <a:pt x="23" y="20281"/>
                  <a:pt x="694" y="21143"/>
                </a:cubicBezTo>
                <a:cubicBezTo>
                  <a:pt x="993" y="21527"/>
                  <a:pt x="1255" y="21538"/>
                  <a:pt x="10663" y="21539"/>
                </a:cubicBezTo>
                <a:cubicBezTo>
                  <a:pt x="19673" y="21539"/>
                  <a:pt x="20348" y="21513"/>
                  <a:pt x="20656" y="21183"/>
                </a:cubicBezTo>
                <a:cubicBezTo>
                  <a:pt x="20837" y="20988"/>
                  <a:pt x="21075" y="20573"/>
                  <a:pt x="21185" y="20259"/>
                </a:cubicBezTo>
                <a:cubicBezTo>
                  <a:pt x="21378" y="19705"/>
                  <a:pt x="21383" y="19419"/>
                  <a:pt x="21409" y="11073"/>
                </a:cubicBezTo>
                <a:cubicBezTo>
                  <a:pt x="21416" y="9004"/>
                  <a:pt x="21420" y="7430"/>
                  <a:pt x="21421" y="6219"/>
                </a:cubicBezTo>
                <a:cubicBezTo>
                  <a:pt x="21421" y="2587"/>
                  <a:pt x="21383" y="2228"/>
                  <a:pt x="21243" y="1623"/>
                </a:cubicBezTo>
                <a:cubicBezTo>
                  <a:pt x="21137" y="1160"/>
                  <a:pt x="20909" y="600"/>
                  <a:pt x="20736" y="380"/>
                </a:cubicBezTo>
                <a:cubicBezTo>
                  <a:pt x="20505" y="86"/>
                  <a:pt x="20337" y="8"/>
                  <a:pt x="16264" y="1"/>
                </a:cubicBezTo>
                <a:close/>
                <a:moveTo>
                  <a:pt x="10711" y="890"/>
                </a:moveTo>
                <a:cubicBezTo>
                  <a:pt x="18611" y="890"/>
                  <a:pt x="18742" y="898"/>
                  <a:pt x="18931" y="1296"/>
                </a:cubicBezTo>
                <a:cubicBezTo>
                  <a:pt x="19118" y="1689"/>
                  <a:pt x="19124" y="1969"/>
                  <a:pt x="19124" y="10773"/>
                </a:cubicBezTo>
                <a:lnTo>
                  <a:pt x="19124" y="19847"/>
                </a:lnTo>
                <a:lnTo>
                  <a:pt x="18901" y="20288"/>
                </a:lnTo>
                <a:lnTo>
                  <a:pt x="18678" y="20728"/>
                </a:lnTo>
                <a:lnTo>
                  <a:pt x="10698" y="20728"/>
                </a:lnTo>
                <a:lnTo>
                  <a:pt x="2716" y="20728"/>
                </a:lnTo>
                <a:lnTo>
                  <a:pt x="2507" y="20259"/>
                </a:lnTo>
                <a:cubicBezTo>
                  <a:pt x="2299" y="19792"/>
                  <a:pt x="2299" y="19755"/>
                  <a:pt x="2299" y="10747"/>
                </a:cubicBezTo>
                <a:cubicBezTo>
                  <a:pt x="2299" y="1971"/>
                  <a:pt x="2305" y="1689"/>
                  <a:pt x="2491" y="1296"/>
                </a:cubicBezTo>
                <a:cubicBezTo>
                  <a:pt x="2681" y="898"/>
                  <a:pt x="2812" y="890"/>
                  <a:pt x="10711" y="890"/>
                </a:cubicBezTo>
                <a:close/>
                <a:moveTo>
                  <a:pt x="3356" y="3116"/>
                </a:moveTo>
                <a:lnTo>
                  <a:pt x="3356" y="5345"/>
                </a:lnTo>
                <a:cubicBezTo>
                  <a:pt x="3356" y="7164"/>
                  <a:pt x="3382" y="7571"/>
                  <a:pt x="3497" y="7571"/>
                </a:cubicBezTo>
                <a:cubicBezTo>
                  <a:pt x="3608" y="7571"/>
                  <a:pt x="3643" y="7180"/>
                  <a:pt x="3665" y="5698"/>
                </a:cubicBezTo>
                <a:lnTo>
                  <a:pt x="3693" y="3828"/>
                </a:lnTo>
                <a:lnTo>
                  <a:pt x="4582" y="3769"/>
                </a:lnTo>
                <a:cubicBezTo>
                  <a:pt x="5285" y="3723"/>
                  <a:pt x="5472" y="3648"/>
                  <a:pt x="5472" y="3414"/>
                </a:cubicBezTo>
                <a:cubicBezTo>
                  <a:pt x="5472" y="3172"/>
                  <a:pt x="5278" y="3116"/>
                  <a:pt x="4414" y="3116"/>
                </a:cubicBezTo>
                <a:lnTo>
                  <a:pt x="3356" y="3116"/>
                </a:lnTo>
                <a:close/>
                <a:moveTo>
                  <a:pt x="17008" y="3116"/>
                </a:moveTo>
                <a:cubicBezTo>
                  <a:pt x="16144" y="3116"/>
                  <a:pt x="15951" y="3172"/>
                  <a:pt x="15951" y="3414"/>
                </a:cubicBezTo>
                <a:cubicBezTo>
                  <a:pt x="15951" y="3648"/>
                  <a:pt x="16137" y="3723"/>
                  <a:pt x="16841" y="3769"/>
                </a:cubicBezTo>
                <a:lnTo>
                  <a:pt x="17729" y="3828"/>
                </a:lnTo>
                <a:lnTo>
                  <a:pt x="17757" y="5698"/>
                </a:lnTo>
                <a:cubicBezTo>
                  <a:pt x="17779" y="7180"/>
                  <a:pt x="17814" y="7571"/>
                  <a:pt x="17926" y="7571"/>
                </a:cubicBezTo>
                <a:cubicBezTo>
                  <a:pt x="18040" y="7571"/>
                  <a:pt x="18067" y="7164"/>
                  <a:pt x="18067" y="5345"/>
                </a:cubicBezTo>
                <a:lnTo>
                  <a:pt x="18067" y="3116"/>
                </a:lnTo>
                <a:lnTo>
                  <a:pt x="17008" y="3116"/>
                </a:lnTo>
                <a:close/>
                <a:moveTo>
                  <a:pt x="10692" y="5809"/>
                </a:moveTo>
                <a:cubicBezTo>
                  <a:pt x="10624" y="5811"/>
                  <a:pt x="10559" y="5854"/>
                  <a:pt x="10487" y="5935"/>
                </a:cubicBezTo>
                <a:cubicBezTo>
                  <a:pt x="10309" y="6135"/>
                  <a:pt x="10282" y="6374"/>
                  <a:pt x="10258" y="8030"/>
                </a:cubicBezTo>
                <a:lnTo>
                  <a:pt x="10230" y="9898"/>
                </a:lnTo>
                <a:lnTo>
                  <a:pt x="9317" y="9999"/>
                </a:lnTo>
                <a:cubicBezTo>
                  <a:pt x="8420" y="10098"/>
                  <a:pt x="8404" y="10111"/>
                  <a:pt x="8375" y="10624"/>
                </a:cubicBezTo>
                <a:cubicBezTo>
                  <a:pt x="8332" y="11406"/>
                  <a:pt x="8523" y="11594"/>
                  <a:pt x="9419" y="11660"/>
                </a:cubicBezTo>
                <a:lnTo>
                  <a:pt x="10230" y="11721"/>
                </a:lnTo>
                <a:lnTo>
                  <a:pt x="10255" y="13238"/>
                </a:lnTo>
                <a:cubicBezTo>
                  <a:pt x="10268" y="14073"/>
                  <a:pt x="10301" y="14963"/>
                  <a:pt x="10328" y="15213"/>
                </a:cubicBezTo>
                <a:cubicBezTo>
                  <a:pt x="10368" y="15578"/>
                  <a:pt x="10445" y="15669"/>
                  <a:pt x="10711" y="15669"/>
                </a:cubicBezTo>
                <a:cubicBezTo>
                  <a:pt x="11103" y="15669"/>
                  <a:pt x="11132" y="15518"/>
                  <a:pt x="11168" y="13238"/>
                </a:cubicBezTo>
                <a:lnTo>
                  <a:pt x="11192" y="11721"/>
                </a:lnTo>
                <a:lnTo>
                  <a:pt x="12004" y="11660"/>
                </a:lnTo>
                <a:cubicBezTo>
                  <a:pt x="12899" y="11594"/>
                  <a:pt x="13090" y="11406"/>
                  <a:pt x="13047" y="10624"/>
                </a:cubicBezTo>
                <a:cubicBezTo>
                  <a:pt x="13019" y="10111"/>
                  <a:pt x="13002" y="10098"/>
                  <a:pt x="12106" y="9999"/>
                </a:cubicBezTo>
                <a:lnTo>
                  <a:pt x="11192" y="9898"/>
                </a:lnTo>
                <a:lnTo>
                  <a:pt x="11164" y="8020"/>
                </a:lnTo>
                <a:cubicBezTo>
                  <a:pt x="11139" y="6274"/>
                  <a:pt x="11120" y="6123"/>
                  <a:pt x="10911" y="5923"/>
                </a:cubicBezTo>
                <a:cubicBezTo>
                  <a:pt x="10831" y="5846"/>
                  <a:pt x="10761" y="5808"/>
                  <a:pt x="10692" y="5809"/>
                </a:cubicBezTo>
                <a:close/>
                <a:moveTo>
                  <a:pt x="1096" y="9089"/>
                </a:moveTo>
                <a:cubicBezTo>
                  <a:pt x="1150" y="9089"/>
                  <a:pt x="1205" y="9796"/>
                  <a:pt x="1221" y="10688"/>
                </a:cubicBezTo>
                <a:cubicBezTo>
                  <a:pt x="1248" y="12201"/>
                  <a:pt x="1130" y="13108"/>
                  <a:pt x="1000" y="12392"/>
                </a:cubicBezTo>
                <a:cubicBezTo>
                  <a:pt x="909" y="11897"/>
                  <a:pt x="992" y="9089"/>
                  <a:pt x="1096" y="9089"/>
                </a:cubicBezTo>
                <a:close/>
                <a:moveTo>
                  <a:pt x="1148" y="13491"/>
                </a:moveTo>
                <a:cubicBezTo>
                  <a:pt x="1262" y="13498"/>
                  <a:pt x="1369" y="13779"/>
                  <a:pt x="1294" y="14032"/>
                </a:cubicBezTo>
                <a:cubicBezTo>
                  <a:pt x="1259" y="14153"/>
                  <a:pt x="1191" y="14253"/>
                  <a:pt x="1145" y="14253"/>
                </a:cubicBezTo>
                <a:cubicBezTo>
                  <a:pt x="996" y="14253"/>
                  <a:pt x="926" y="13819"/>
                  <a:pt x="1037" y="13586"/>
                </a:cubicBezTo>
                <a:cubicBezTo>
                  <a:pt x="1070" y="13516"/>
                  <a:pt x="1110" y="13489"/>
                  <a:pt x="1148" y="13491"/>
                </a:cubicBezTo>
                <a:close/>
                <a:moveTo>
                  <a:pt x="3497" y="14049"/>
                </a:moveTo>
                <a:cubicBezTo>
                  <a:pt x="3382" y="14049"/>
                  <a:pt x="3356" y="14442"/>
                  <a:pt x="3356" y="16141"/>
                </a:cubicBezTo>
                <a:cubicBezTo>
                  <a:pt x="3356" y="17292"/>
                  <a:pt x="3386" y="18295"/>
                  <a:pt x="3423" y="18373"/>
                </a:cubicBezTo>
                <a:cubicBezTo>
                  <a:pt x="3460" y="18451"/>
                  <a:pt x="3926" y="18489"/>
                  <a:pt x="4457" y="18458"/>
                </a:cubicBezTo>
                <a:cubicBezTo>
                  <a:pt x="5240" y="18411"/>
                  <a:pt x="5423" y="18342"/>
                  <a:pt x="5423" y="18096"/>
                </a:cubicBezTo>
                <a:cubicBezTo>
                  <a:pt x="5423" y="17857"/>
                  <a:pt x="5242" y="17771"/>
                  <a:pt x="4558" y="17691"/>
                </a:cubicBezTo>
                <a:lnTo>
                  <a:pt x="3693" y="17591"/>
                </a:lnTo>
                <a:lnTo>
                  <a:pt x="3665" y="15820"/>
                </a:lnTo>
                <a:cubicBezTo>
                  <a:pt x="3644" y="14428"/>
                  <a:pt x="3607" y="14049"/>
                  <a:pt x="3497" y="14049"/>
                </a:cubicBezTo>
                <a:close/>
                <a:moveTo>
                  <a:pt x="17929" y="14049"/>
                </a:moveTo>
                <a:cubicBezTo>
                  <a:pt x="17815" y="14049"/>
                  <a:pt x="17779" y="14410"/>
                  <a:pt x="17757" y="15820"/>
                </a:cubicBezTo>
                <a:lnTo>
                  <a:pt x="17729" y="17591"/>
                </a:lnTo>
                <a:lnTo>
                  <a:pt x="16912" y="17650"/>
                </a:lnTo>
                <a:cubicBezTo>
                  <a:pt x="16094" y="17710"/>
                  <a:pt x="15872" y="17865"/>
                  <a:pt x="15996" y="18288"/>
                </a:cubicBezTo>
                <a:cubicBezTo>
                  <a:pt x="16040" y="18438"/>
                  <a:pt x="16395" y="18496"/>
                  <a:pt x="17041" y="18458"/>
                </a:cubicBezTo>
                <a:lnTo>
                  <a:pt x="18018" y="18399"/>
                </a:lnTo>
                <a:lnTo>
                  <a:pt x="18046" y="16223"/>
                </a:lnTo>
                <a:cubicBezTo>
                  <a:pt x="18068" y="14402"/>
                  <a:pt x="18050" y="14049"/>
                  <a:pt x="17929" y="14049"/>
                </a:cubicBezTo>
                <a:close/>
              </a:path>
            </a:pathLst>
          </a:custGeom>
          <a:ln w="12700">
            <a:miter lim="400000"/>
          </a:ln>
        </p:spPr>
      </p:pic>
      <p:sp>
        <p:nvSpPr>
          <p:cNvPr id="223" name="Rectangle"/>
          <p:cNvSpPr/>
          <p:nvPr/>
        </p:nvSpPr>
        <p:spPr>
          <a:xfrm>
            <a:off x="2189882" y="6162218"/>
            <a:ext cx="5604255"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224" name="Rectangle"/>
          <p:cNvSpPr/>
          <p:nvPr/>
        </p:nvSpPr>
        <p:spPr>
          <a:xfrm>
            <a:off x="10174657" y="4343058"/>
            <a:ext cx="13297149" cy="2227629"/>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225" name="Jang Real"/>
          <p:cNvSpPr txBox="1">
            <a:spLocks noGrp="1"/>
          </p:cNvSpPr>
          <p:nvPr>
            <p:ph type="title"/>
          </p:nvPr>
        </p:nvSpPr>
        <p:spPr>
          <a:xfrm>
            <a:off x="2154380" y="6000749"/>
            <a:ext cx="5604255" cy="1714502"/>
          </a:xfrm>
          <a:prstGeom prst="rect">
            <a:avLst/>
          </a:prstGeom>
          <a:effectLst>
            <a:outerShdw blurRad="88900" dist="114683" dir="2700000" rotWithShape="0">
              <a:srgbClr val="000000"/>
            </a:outerShdw>
          </a:effectLst>
        </p:spPr>
        <p:txBody>
          <a:bodyPr/>
          <a:lstStyle>
            <a:lvl1pPr algn="l" defTabSz="1170432">
              <a:defRPr sz="9407" b="0">
                <a:solidFill>
                  <a:srgbClr val="FFFFFF"/>
                </a:solidFill>
                <a:latin typeface="Franklin_Gothic-Black"/>
                <a:ea typeface="Franklin_Gothic-Black"/>
                <a:cs typeface="Franklin_Gothic-Black"/>
                <a:sym typeface="Franklin_Gothic-Black"/>
              </a:defRPr>
            </a:lvl1pPr>
          </a:lstStyle>
          <a:p>
            <a:r>
              <a:t>Jang Real</a:t>
            </a:r>
          </a:p>
        </p:txBody>
      </p:sp>
      <p:sp>
        <p:nvSpPr>
          <p:cNvPr id="226" name="Rectangle"/>
          <p:cNvSpPr/>
          <p:nvPr/>
        </p:nvSpPr>
        <p:spPr>
          <a:xfrm>
            <a:off x="10174657" y="8687779"/>
            <a:ext cx="13297149" cy="1391563"/>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227" name="Rectangle"/>
          <p:cNvSpPr/>
          <p:nvPr/>
        </p:nvSpPr>
        <p:spPr>
          <a:xfrm>
            <a:off x="10174657" y="6844551"/>
            <a:ext cx="13297149" cy="1391564"/>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228" name="Jang Media Group is also proud to bring Augmented Reality to Pakistan.…"/>
          <p:cNvSpPr txBox="1">
            <a:spLocks noGrp="1"/>
          </p:cNvSpPr>
          <p:nvPr>
            <p:ph type="body" sz="half" idx="1"/>
          </p:nvPr>
        </p:nvSpPr>
        <p:spPr>
          <a:xfrm>
            <a:off x="10025198" y="4429193"/>
            <a:ext cx="12618685" cy="6876236"/>
          </a:xfrm>
          <a:prstGeom prst="rect">
            <a:avLst/>
          </a:prstGeom>
        </p:spPr>
        <p:txBody>
          <a:bodyPr/>
          <a:lstStyle/>
          <a:p>
            <a:pPr marL="380353" indent="-380353" defTabSz="457200">
              <a:spcBef>
                <a:spcPts val="4100"/>
              </a:spcBef>
              <a:buFontTx/>
              <a:defRPr sz="4200">
                <a:solidFill>
                  <a:srgbClr val="FFFFFF"/>
                </a:solidFill>
                <a:latin typeface="Arial"/>
                <a:ea typeface="Arial"/>
                <a:cs typeface="Arial"/>
                <a:sym typeface="Arial"/>
              </a:defRPr>
            </a:pPr>
            <a:r>
              <a:t>Augmented Reality is not a very common concept in Pakistan. Jang developed its own AR App - Jang Real - towards the end of 2016. </a:t>
            </a:r>
          </a:p>
          <a:p>
            <a:pPr marL="380353" indent="-380353" defTabSz="457200">
              <a:spcBef>
                <a:spcPts val="4100"/>
              </a:spcBef>
              <a:buFontTx/>
              <a:defRPr sz="4200">
                <a:solidFill>
                  <a:srgbClr val="FFFFFF"/>
                </a:solidFill>
                <a:latin typeface="Arial"/>
                <a:ea typeface="Arial"/>
                <a:cs typeface="Arial"/>
                <a:sym typeface="Arial"/>
              </a:defRPr>
            </a:pPr>
            <a:r>
              <a:t>This is the first time any media house has made use of AR in Pakistan. </a:t>
            </a:r>
          </a:p>
          <a:p>
            <a:pPr marL="380353" indent="-380353" defTabSz="457200">
              <a:spcBef>
                <a:spcPts val="4100"/>
              </a:spcBef>
              <a:buFontTx/>
              <a:defRPr sz="4200">
                <a:solidFill>
                  <a:srgbClr val="FFFFFF"/>
                </a:solidFill>
                <a:latin typeface="Arial"/>
                <a:ea typeface="Arial"/>
                <a:cs typeface="Arial"/>
                <a:sym typeface="Arial"/>
              </a:defRPr>
            </a:pPr>
            <a:r>
              <a:t>Jang Real adds value to the news by augmentising content as well as monetising it. </a:t>
            </a:r>
          </a:p>
        </p:txBody>
      </p:sp>
      <p:sp>
        <p:nvSpPr>
          <p:cNvPr id="229" name="Line"/>
          <p:cNvSpPr/>
          <p:nvPr/>
        </p:nvSpPr>
        <p:spPr>
          <a:xfrm flipV="1">
            <a:off x="9069776" y="4018880"/>
            <a:ext cx="1" cy="6336834"/>
          </a:xfrm>
          <a:prstGeom prst="line">
            <a:avLst/>
          </a:prstGeom>
          <a:ln w="114300">
            <a:solidFill>
              <a:schemeClr val="accent5"/>
            </a:solidFill>
          </a:ln>
          <a:effectLst>
            <a:outerShdw blurRad="63500" dist="25400" dir="5400000" rotWithShape="0">
              <a:srgbClr val="000000">
                <a:alpha val="35000"/>
              </a:srgbClr>
            </a:outerShdw>
          </a:effectLst>
        </p:spPr>
        <p:txBody>
          <a:bodyPr lIns="34289" tIns="34289" rIns="34289" bIns="34289"/>
          <a:lstStyle/>
          <a:p>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35353"/>
        </a:solidFill>
        <a:effectLst/>
      </p:bgPr>
    </p:bg>
    <p:spTree>
      <p:nvGrpSpPr>
        <p:cNvPr id="1" name=""/>
        <p:cNvGrpSpPr/>
        <p:nvPr/>
      </p:nvGrpSpPr>
      <p:grpSpPr>
        <a:xfrm>
          <a:off x="0" y="0"/>
          <a:ext cx="0" cy="0"/>
          <a:chOff x="0" y="0"/>
          <a:chExt cx="0" cy="0"/>
        </a:xfrm>
      </p:grpSpPr>
      <p:pic>
        <p:nvPicPr>
          <p:cNvPr id="233" name="Screen Shot 2019-01-09 at 2.00.03 PM.png" descr="Screen Shot 2019-01-09 at 2.00.03 PM.png"/>
          <p:cNvPicPr>
            <a:picLocks noChangeAspect="1"/>
          </p:cNvPicPr>
          <p:nvPr/>
        </p:nvPicPr>
        <p:blipFill>
          <a:blip r:embed="rId3">
            <a:alphaModFix amt="10000"/>
            <a:extLst/>
          </a:blip>
          <a:srcRect l="6083" t="13642" r="4076" b="15892"/>
          <a:stretch>
            <a:fillRect/>
          </a:stretch>
        </p:blipFill>
        <p:spPr>
          <a:xfrm rot="20534447">
            <a:off x="-859461" y="4115078"/>
            <a:ext cx="12896865" cy="6151319"/>
          </a:xfrm>
          <a:custGeom>
            <a:avLst/>
            <a:gdLst/>
            <a:ahLst/>
            <a:cxnLst>
              <a:cxn ang="0">
                <a:pos x="wd2" y="hd2"/>
              </a:cxn>
              <a:cxn ang="5400000">
                <a:pos x="wd2" y="hd2"/>
              </a:cxn>
              <a:cxn ang="10800000">
                <a:pos x="wd2" y="hd2"/>
              </a:cxn>
              <a:cxn ang="16200000">
                <a:pos x="wd2" y="hd2"/>
              </a:cxn>
            </a:cxnLst>
            <a:rect l="0" t="0" r="r" b="b"/>
            <a:pathLst>
              <a:path w="21421" h="21538" extrusionOk="0">
                <a:moveTo>
                  <a:pt x="16264" y="1"/>
                </a:moveTo>
                <a:cubicBezTo>
                  <a:pt x="14907" y="-1"/>
                  <a:pt x="13115" y="4"/>
                  <a:pt x="10744" y="12"/>
                </a:cubicBezTo>
                <a:cubicBezTo>
                  <a:pt x="-179" y="49"/>
                  <a:pt x="566" y="-61"/>
                  <a:pt x="184" y="1599"/>
                </a:cubicBezTo>
                <a:cubicBezTo>
                  <a:pt x="38" y="2235"/>
                  <a:pt x="-1" y="2538"/>
                  <a:pt x="0" y="6172"/>
                </a:cubicBezTo>
                <a:cubicBezTo>
                  <a:pt x="0" y="7383"/>
                  <a:pt x="5" y="8966"/>
                  <a:pt x="11" y="11052"/>
                </a:cubicBezTo>
                <a:cubicBezTo>
                  <a:pt x="43" y="20573"/>
                  <a:pt x="23" y="20281"/>
                  <a:pt x="694" y="21143"/>
                </a:cubicBezTo>
                <a:cubicBezTo>
                  <a:pt x="993" y="21527"/>
                  <a:pt x="1255" y="21538"/>
                  <a:pt x="10663" y="21539"/>
                </a:cubicBezTo>
                <a:cubicBezTo>
                  <a:pt x="19673" y="21539"/>
                  <a:pt x="20348" y="21513"/>
                  <a:pt x="20656" y="21183"/>
                </a:cubicBezTo>
                <a:cubicBezTo>
                  <a:pt x="20837" y="20988"/>
                  <a:pt x="21075" y="20573"/>
                  <a:pt x="21185" y="20259"/>
                </a:cubicBezTo>
                <a:cubicBezTo>
                  <a:pt x="21378" y="19705"/>
                  <a:pt x="21383" y="19419"/>
                  <a:pt x="21409" y="11073"/>
                </a:cubicBezTo>
                <a:cubicBezTo>
                  <a:pt x="21416" y="9004"/>
                  <a:pt x="21420" y="7430"/>
                  <a:pt x="21421" y="6219"/>
                </a:cubicBezTo>
                <a:cubicBezTo>
                  <a:pt x="21421" y="2587"/>
                  <a:pt x="21383" y="2228"/>
                  <a:pt x="21243" y="1623"/>
                </a:cubicBezTo>
                <a:cubicBezTo>
                  <a:pt x="21137" y="1160"/>
                  <a:pt x="20909" y="600"/>
                  <a:pt x="20736" y="380"/>
                </a:cubicBezTo>
                <a:cubicBezTo>
                  <a:pt x="20505" y="86"/>
                  <a:pt x="20337" y="8"/>
                  <a:pt x="16264" y="1"/>
                </a:cubicBezTo>
                <a:close/>
                <a:moveTo>
                  <a:pt x="10711" y="890"/>
                </a:moveTo>
                <a:cubicBezTo>
                  <a:pt x="18611" y="890"/>
                  <a:pt x="18742" y="898"/>
                  <a:pt x="18931" y="1296"/>
                </a:cubicBezTo>
                <a:cubicBezTo>
                  <a:pt x="19118" y="1689"/>
                  <a:pt x="19124" y="1969"/>
                  <a:pt x="19124" y="10773"/>
                </a:cubicBezTo>
                <a:lnTo>
                  <a:pt x="19124" y="19847"/>
                </a:lnTo>
                <a:lnTo>
                  <a:pt x="18901" y="20288"/>
                </a:lnTo>
                <a:lnTo>
                  <a:pt x="18678" y="20728"/>
                </a:lnTo>
                <a:lnTo>
                  <a:pt x="10698" y="20728"/>
                </a:lnTo>
                <a:lnTo>
                  <a:pt x="2716" y="20728"/>
                </a:lnTo>
                <a:lnTo>
                  <a:pt x="2507" y="20259"/>
                </a:lnTo>
                <a:cubicBezTo>
                  <a:pt x="2299" y="19792"/>
                  <a:pt x="2299" y="19755"/>
                  <a:pt x="2299" y="10747"/>
                </a:cubicBezTo>
                <a:cubicBezTo>
                  <a:pt x="2299" y="1971"/>
                  <a:pt x="2305" y="1689"/>
                  <a:pt x="2491" y="1296"/>
                </a:cubicBezTo>
                <a:cubicBezTo>
                  <a:pt x="2681" y="898"/>
                  <a:pt x="2812" y="890"/>
                  <a:pt x="10711" y="890"/>
                </a:cubicBezTo>
                <a:close/>
                <a:moveTo>
                  <a:pt x="3356" y="3116"/>
                </a:moveTo>
                <a:lnTo>
                  <a:pt x="3356" y="5345"/>
                </a:lnTo>
                <a:cubicBezTo>
                  <a:pt x="3356" y="7164"/>
                  <a:pt x="3382" y="7571"/>
                  <a:pt x="3497" y="7571"/>
                </a:cubicBezTo>
                <a:cubicBezTo>
                  <a:pt x="3608" y="7571"/>
                  <a:pt x="3643" y="7180"/>
                  <a:pt x="3665" y="5698"/>
                </a:cubicBezTo>
                <a:lnTo>
                  <a:pt x="3693" y="3828"/>
                </a:lnTo>
                <a:lnTo>
                  <a:pt x="4582" y="3769"/>
                </a:lnTo>
                <a:cubicBezTo>
                  <a:pt x="5285" y="3723"/>
                  <a:pt x="5472" y="3648"/>
                  <a:pt x="5472" y="3414"/>
                </a:cubicBezTo>
                <a:cubicBezTo>
                  <a:pt x="5472" y="3172"/>
                  <a:pt x="5278" y="3116"/>
                  <a:pt x="4414" y="3116"/>
                </a:cubicBezTo>
                <a:lnTo>
                  <a:pt x="3356" y="3116"/>
                </a:lnTo>
                <a:close/>
                <a:moveTo>
                  <a:pt x="17008" y="3116"/>
                </a:moveTo>
                <a:cubicBezTo>
                  <a:pt x="16144" y="3116"/>
                  <a:pt x="15951" y="3172"/>
                  <a:pt x="15951" y="3414"/>
                </a:cubicBezTo>
                <a:cubicBezTo>
                  <a:pt x="15951" y="3648"/>
                  <a:pt x="16137" y="3723"/>
                  <a:pt x="16841" y="3769"/>
                </a:cubicBezTo>
                <a:lnTo>
                  <a:pt x="17729" y="3828"/>
                </a:lnTo>
                <a:lnTo>
                  <a:pt x="17757" y="5698"/>
                </a:lnTo>
                <a:cubicBezTo>
                  <a:pt x="17779" y="7180"/>
                  <a:pt x="17814" y="7571"/>
                  <a:pt x="17926" y="7571"/>
                </a:cubicBezTo>
                <a:cubicBezTo>
                  <a:pt x="18040" y="7571"/>
                  <a:pt x="18067" y="7164"/>
                  <a:pt x="18067" y="5345"/>
                </a:cubicBezTo>
                <a:lnTo>
                  <a:pt x="18067" y="3116"/>
                </a:lnTo>
                <a:lnTo>
                  <a:pt x="17008" y="3116"/>
                </a:lnTo>
                <a:close/>
                <a:moveTo>
                  <a:pt x="10692" y="5809"/>
                </a:moveTo>
                <a:cubicBezTo>
                  <a:pt x="10624" y="5811"/>
                  <a:pt x="10559" y="5854"/>
                  <a:pt x="10487" y="5935"/>
                </a:cubicBezTo>
                <a:cubicBezTo>
                  <a:pt x="10309" y="6135"/>
                  <a:pt x="10282" y="6374"/>
                  <a:pt x="10258" y="8030"/>
                </a:cubicBezTo>
                <a:lnTo>
                  <a:pt x="10230" y="9898"/>
                </a:lnTo>
                <a:lnTo>
                  <a:pt x="9317" y="9999"/>
                </a:lnTo>
                <a:cubicBezTo>
                  <a:pt x="8420" y="10098"/>
                  <a:pt x="8404" y="10111"/>
                  <a:pt x="8375" y="10624"/>
                </a:cubicBezTo>
                <a:cubicBezTo>
                  <a:pt x="8332" y="11406"/>
                  <a:pt x="8523" y="11594"/>
                  <a:pt x="9419" y="11660"/>
                </a:cubicBezTo>
                <a:lnTo>
                  <a:pt x="10230" y="11721"/>
                </a:lnTo>
                <a:lnTo>
                  <a:pt x="10255" y="13238"/>
                </a:lnTo>
                <a:cubicBezTo>
                  <a:pt x="10268" y="14073"/>
                  <a:pt x="10301" y="14963"/>
                  <a:pt x="10328" y="15213"/>
                </a:cubicBezTo>
                <a:cubicBezTo>
                  <a:pt x="10368" y="15578"/>
                  <a:pt x="10445" y="15669"/>
                  <a:pt x="10711" y="15669"/>
                </a:cubicBezTo>
                <a:cubicBezTo>
                  <a:pt x="11103" y="15669"/>
                  <a:pt x="11132" y="15518"/>
                  <a:pt x="11168" y="13238"/>
                </a:cubicBezTo>
                <a:lnTo>
                  <a:pt x="11192" y="11721"/>
                </a:lnTo>
                <a:lnTo>
                  <a:pt x="12004" y="11660"/>
                </a:lnTo>
                <a:cubicBezTo>
                  <a:pt x="12899" y="11594"/>
                  <a:pt x="13090" y="11406"/>
                  <a:pt x="13047" y="10624"/>
                </a:cubicBezTo>
                <a:cubicBezTo>
                  <a:pt x="13019" y="10111"/>
                  <a:pt x="13002" y="10098"/>
                  <a:pt x="12106" y="9999"/>
                </a:cubicBezTo>
                <a:lnTo>
                  <a:pt x="11192" y="9898"/>
                </a:lnTo>
                <a:lnTo>
                  <a:pt x="11164" y="8020"/>
                </a:lnTo>
                <a:cubicBezTo>
                  <a:pt x="11139" y="6274"/>
                  <a:pt x="11120" y="6123"/>
                  <a:pt x="10911" y="5923"/>
                </a:cubicBezTo>
                <a:cubicBezTo>
                  <a:pt x="10831" y="5846"/>
                  <a:pt x="10761" y="5808"/>
                  <a:pt x="10692" y="5809"/>
                </a:cubicBezTo>
                <a:close/>
                <a:moveTo>
                  <a:pt x="1096" y="9089"/>
                </a:moveTo>
                <a:cubicBezTo>
                  <a:pt x="1150" y="9089"/>
                  <a:pt x="1205" y="9796"/>
                  <a:pt x="1221" y="10688"/>
                </a:cubicBezTo>
                <a:cubicBezTo>
                  <a:pt x="1248" y="12201"/>
                  <a:pt x="1130" y="13108"/>
                  <a:pt x="1000" y="12392"/>
                </a:cubicBezTo>
                <a:cubicBezTo>
                  <a:pt x="909" y="11897"/>
                  <a:pt x="992" y="9089"/>
                  <a:pt x="1096" y="9089"/>
                </a:cubicBezTo>
                <a:close/>
                <a:moveTo>
                  <a:pt x="1148" y="13491"/>
                </a:moveTo>
                <a:cubicBezTo>
                  <a:pt x="1262" y="13498"/>
                  <a:pt x="1369" y="13779"/>
                  <a:pt x="1294" y="14032"/>
                </a:cubicBezTo>
                <a:cubicBezTo>
                  <a:pt x="1259" y="14153"/>
                  <a:pt x="1191" y="14253"/>
                  <a:pt x="1145" y="14253"/>
                </a:cubicBezTo>
                <a:cubicBezTo>
                  <a:pt x="996" y="14253"/>
                  <a:pt x="926" y="13819"/>
                  <a:pt x="1037" y="13586"/>
                </a:cubicBezTo>
                <a:cubicBezTo>
                  <a:pt x="1070" y="13516"/>
                  <a:pt x="1110" y="13489"/>
                  <a:pt x="1148" y="13491"/>
                </a:cubicBezTo>
                <a:close/>
                <a:moveTo>
                  <a:pt x="3497" y="14049"/>
                </a:moveTo>
                <a:cubicBezTo>
                  <a:pt x="3382" y="14049"/>
                  <a:pt x="3356" y="14442"/>
                  <a:pt x="3356" y="16141"/>
                </a:cubicBezTo>
                <a:cubicBezTo>
                  <a:pt x="3356" y="17292"/>
                  <a:pt x="3386" y="18295"/>
                  <a:pt x="3423" y="18373"/>
                </a:cubicBezTo>
                <a:cubicBezTo>
                  <a:pt x="3460" y="18451"/>
                  <a:pt x="3926" y="18489"/>
                  <a:pt x="4457" y="18458"/>
                </a:cubicBezTo>
                <a:cubicBezTo>
                  <a:pt x="5240" y="18411"/>
                  <a:pt x="5423" y="18342"/>
                  <a:pt x="5423" y="18096"/>
                </a:cubicBezTo>
                <a:cubicBezTo>
                  <a:pt x="5423" y="17857"/>
                  <a:pt x="5242" y="17771"/>
                  <a:pt x="4558" y="17691"/>
                </a:cubicBezTo>
                <a:lnTo>
                  <a:pt x="3693" y="17591"/>
                </a:lnTo>
                <a:lnTo>
                  <a:pt x="3665" y="15820"/>
                </a:lnTo>
                <a:cubicBezTo>
                  <a:pt x="3644" y="14428"/>
                  <a:pt x="3607" y="14049"/>
                  <a:pt x="3497" y="14049"/>
                </a:cubicBezTo>
                <a:close/>
                <a:moveTo>
                  <a:pt x="17929" y="14049"/>
                </a:moveTo>
                <a:cubicBezTo>
                  <a:pt x="17815" y="14049"/>
                  <a:pt x="17779" y="14410"/>
                  <a:pt x="17757" y="15820"/>
                </a:cubicBezTo>
                <a:lnTo>
                  <a:pt x="17729" y="17591"/>
                </a:lnTo>
                <a:lnTo>
                  <a:pt x="16912" y="17650"/>
                </a:lnTo>
                <a:cubicBezTo>
                  <a:pt x="16094" y="17710"/>
                  <a:pt x="15872" y="17865"/>
                  <a:pt x="15996" y="18288"/>
                </a:cubicBezTo>
                <a:cubicBezTo>
                  <a:pt x="16040" y="18438"/>
                  <a:pt x="16395" y="18496"/>
                  <a:pt x="17041" y="18458"/>
                </a:cubicBezTo>
                <a:lnTo>
                  <a:pt x="18018" y="18399"/>
                </a:lnTo>
                <a:lnTo>
                  <a:pt x="18046" y="16223"/>
                </a:lnTo>
                <a:cubicBezTo>
                  <a:pt x="18068" y="14402"/>
                  <a:pt x="18050" y="14049"/>
                  <a:pt x="17929" y="14049"/>
                </a:cubicBezTo>
                <a:close/>
              </a:path>
            </a:pathLst>
          </a:custGeom>
          <a:ln w="12700">
            <a:miter lim="400000"/>
          </a:ln>
        </p:spPr>
      </p:pic>
      <p:sp>
        <p:nvSpPr>
          <p:cNvPr id="234" name="Rectangle"/>
          <p:cNvSpPr/>
          <p:nvPr/>
        </p:nvSpPr>
        <p:spPr>
          <a:xfrm>
            <a:off x="14098587" y="8608725"/>
            <a:ext cx="8373788" cy="3024081"/>
          </a:xfrm>
          <a:prstGeom prst="rect">
            <a:avLst/>
          </a:prstGeom>
          <a:solidFill>
            <a:srgbClr val="F2EE02"/>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235" name="Rectangle"/>
          <p:cNvSpPr/>
          <p:nvPr/>
        </p:nvSpPr>
        <p:spPr>
          <a:xfrm>
            <a:off x="2115669" y="5096847"/>
            <a:ext cx="6757187"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236" name="Rectangle"/>
          <p:cNvSpPr/>
          <p:nvPr/>
        </p:nvSpPr>
        <p:spPr>
          <a:xfrm>
            <a:off x="2102969" y="6796223"/>
            <a:ext cx="3060358"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237" name="Rectangle"/>
          <p:cNvSpPr/>
          <p:nvPr/>
        </p:nvSpPr>
        <p:spPr>
          <a:xfrm>
            <a:off x="2102969" y="8432098"/>
            <a:ext cx="2644337"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238" name="By scanning the news with your Jang real App, you can watch the news from Geo channel, swift through pictures and read the latest news on our web portals"/>
          <p:cNvSpPr txBox="1"/>
          <p:nvPr/>
        </p:nvSpPr>
        <p:spPr>
          <a:xfrm>
            <a:off x="14278412" y="8791326"/>
            <a:ext cx="8288235" cy="265887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79" tIns="68579" rIns="68579" bIns="68579" anchor="ctr">
            <a:spAutoFit/>
          </a:bodyPr>
          <a:lstStyle>
            <a:lvl1pPr defTabSz="914400">
              <a:defRPr sz="4400">
                <a:latin typeface="Arial"/>
                <a:ea typeface="Arial"/>
                <a:cs typeface="Arial"/>
                <a:sym typeface="Arial"/>
              </a:defRPr>
            </a:lvl1pPr>
          </a:lstStyle>
          <a:p>
            <a:r>
              <a:t>By scanning the news with your Jang real App, you can watch the news from Geo news channel.</a:t>
            </a:r>
          </a:p>
        </p:txBody>
      </p:sp>
      <p:sp>
        <p:nvSpPr>
          <p:cNvPr id="239" name="Newspaper goes Live"/>
          <p:cNvSpPr txBox="1"/>
          <p:nvPr/>
        </p:nvSpPr>
        <p:spPr>
          <a:xfrm>
            <a:off x="2172632" y="4871994"/>
            <a:ext cx="6757187" cy="5062220"/>
          </a:xfrm>
          <a:prstGeom prst="rect">
            <a:avLst/>
          </a:prstGeom>
          <a:ln w="3175">
            <a:miter lim="400000"/>
          </a:ln>
          <a:effectLst>
            <a:outerShdw blurRad="88900" dist="114683"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nchor="ctr">
            <a:normAutofit fontScale="92500" lnSpcReduction="10000"/>
          </a:bodyPr>
          <a:lstStyle/>
          <a:p>
            <a:pPr>
              <a:lnSpc>
                <a:spcPct val="120000"/>
              </a:lnSpc>
              <a:defRPr sz="9800">
                <a:solidFill>
                  <a:srgbClr val="FFFFFF"/>
                </a:solidFill>
                <a:latin typeface="Franklin_Gothic-Black"/>
                <a:ea typeface="Franklin_Gothic-Black"/>
                <a:cs typeface="Franklin_Gothic-Black"/>
                <a:sym typeface="Franklin_Gothic-Black"/>
              </a:defRPr>
            </a:pPr>
            <a:r>
              <a:t>Newspaper</a:t>
            </a:r>
          </a:p>
          <a:p>
            <a:pPr>
              <a:lnSpc>
                <a:spcPct val="120000"/>
              </a:lnSpc>
              <a:defRPr sz="9800">
                <a:solidFill>
                  <a:srgbClr val="FFFFFF"/>
                </a:solidFill>
                <a:latin typeface="Franklin_Gothic-Black"/>
                <a:ea typeface="Franklin_Gothic-Black"/>
                <a:cs typeface="Franklin_Gothic-Black"/>
                <a:sym typeface="Franklin_Gothic-Black"/>
              </a:defRPr>
            </a:pPr>
            <a:r>
              <a:t>goes</a:t>
            </a:r>
          </a:p>
          <a:p>
            <a:pPr>
              <a:lnSpc>
                <a:spcPct val="120000"/>
              </a:lnSpc>
              <a:defRPr sz="9800">
                <a:solidFill>
                  <a:srgbClr val="FFFFFF"/>
                </a:solidFill>
                <a:latin typeface="Franklin_Gothic-Black"/>
                <a:ea typeface="Franklin_Gothic-Black"/>
                <a:cs typeface="Franklin_Gothic-Black"/>
                <a:sym typeface="Franklin_Gothic-Black"/>
              </a:defRPr>
            </a:pPr>
            <a:r>
              <a:t>Live </a:t>
            </a:r>
          </a:p>
        </p:txBody>
      </p:sp>
      <p:grpSp>
        <p:nvGrpSpPr>
          <p:cNvPr id="248" name="Group 2"/>
          <p:cNvGrpSpPr/>
          <p:nvPr/>
        </p:nvGrpSpPr>
        <p:grpSpPr>
          <a:xfrm>
            <a:off x="13357595" y="2054260"/>
            <a:ext cx="9186366" cy="5759715"/>
            <a:chOff x="0" y="0"/>
            <a:chExt cx="9186364" cy="5759713"/>
          </a:xfrm>
        </p:grpSpPr>
        <p:grpSp>
          <p:nvGrpSpPr>
            <p:cNvPr id="246" name="Group"/>
            <p:cNvGrpSpPr/>
            <p:nvPr/>
          </p:nvGrpSpPr>
          <p:grpSpPr>
            <a:xfrm>
              <a:off x="-1" y="-1"/>
              <a:ext cx="9186366" cy="5759715"/>
              <a:chOff x="0" y="0"/>
              <a:chExt cx="9186364" cy="5759713"/>
            </a:xfrm>
          </p:grpSpPr>
          <p:sp>
            <p:nvSpPr>
              <p:cNvPr id="240" name="Rectangle"/>
              <p:cNvSpPr/>
              <p:nvPr/>
            </p:nvSpPr>
            <p:spPr>
              <a:xfrm>
                <a:off x="480069" y="462507"/>
                <a:ext cx="8174975" cy="4736259"/>
              </a:xfrm>
              <a:prstGeom prst="rect">
                <a:avLst/>
              </a:prstGeom>
              <a:solidFill>
                <a:srgbClr val="EDEDED"/>
              </a:solidFill>
              <a:ln w="12700" cap="flat">
                <a:noFill/>
                <a:miter lim="400000"/>
              </a:ln>
              <a:effectLst/>
            </p:spPr>
            <p:txBody>
              <a:bodyPr wrap="square" lIns="91439" tIns="91439" rIns="91439" bIns="91439" numCol="1" anchor="ctr">
                <a:noAutofit/>
              </a:bodyPr>
              <a:lstStyle/>
              <a:p>
                <a:pPr defTabSz="914400">
                  <a:defRPr sz="3200">
                    <a:latin typeface="Trebuchet MS"/>
                    <a:ea typeface="Trebuchet MS"/>
                    <a:cs typeface="Trebuchet MS"/>
                    <a:sym typeface="Trebuchet MS"/>
                  </a:defRPr>
                </a:pPr>
                <a:endParaRPr/>
              </a:p>
            </p:txBody>
          </p:sp>
          <p:grpSp>
            <p:nvGrpSpPr>
              <p:cNvPr id="245" name="Group"/>
              <p:cNvGrpSpPr/>
              <p:nvPr/>
            </p:nvGrpSpPr>
            <p:grpSpPr>
              <a:xfrm>
                <a:off x="-1" y="-1"/>
                <a:ext cx="9186366" cy="5759715"/>
                <a:chOff x="0" y="0"/>
                <a:chExt cx="9186364" cy="5759713"/>
              </a:xfrm>
            </p:grpSpPr>
            <p:pic>
              <p:nvPicPr>
                <p:cNvPr id="241" name="image7.png" descr="image7.png"/>
                <p:cNvPicPr>
                  <a:picLocks noChangeAspect="1"/>
                </p:cNvPicPr>
                <p:nvPr/>
              </p:nvPicPr>
              <p:blipFill>
                <a:blip r:embed="rId4">
                  <a:extLst/>
                </a:blip>
                <a:stretch>
                  <a:fillRect/>
                </a:stretch>
              </p:blipFill>
              <p:spPr>
                <a:xfrm>
                  <a:off x="-1" y="-1"/>
                  <a:ext cx="960142" cy="925015"/>
                </a:xfrm>
                <a:prstGeom prst="rect">
                  <a:avLst/>
                </a:prstGeom>
                <a:ln w="12700" cap="flat">
                  <a:noFill/>
                  <a:miter lim="400000"/>
                </a:ln>
                <a:effectLst/>
              </p:spPr>
            </p:pic>
            <p:pic>
              <p:nvPicPr>
                <p:cNvPr id="242" name="image8.png" descr="image8.png"/>
                <p:cNvPicPr>
                  <a:picLocks noChangeAspect="1"/>
                </p:cNvPicPr>
                <p:nvPr/>
              </p:nvPicPr>
              <p:blipFill>
                <a:blip r:embed="rId5">
                  <a:extLst/>
                </a:blip>
                <a:stretch>
                  <a:fillRect/>
                </a:stretch>
              </p:blipFill>
              <p:spPr>
                <a:xfrm>
                  <a:off x="43346" y="4821886"/>
                  <a:ext cx="960141" cy="925014"/>
                </a:xfrm>
                <a:prstGeom prst="rect">
                  <a:avLst/>
                </a:prstGeom>
                <a:ln w="12700" cap="flat">
                  <a:noFill/>
                  <a:miter lim="400000"/>
                </a:ln>
                <a:effectLst/>
              </p:spPr>
            </p:pic>
            <p:pic>
              <p:nvPicPr>
                <p:cNvPr id="243" name="image9.png" descr="image9.png"/>
                <p:cNvPicPr>
                  <a:picLocks noChangeAspect="1"/>
                </p:cNvPicPr>
                <p:nvPr/>
              </p:nvPicPr>
              <p:blipFill>
                <a:blip r:embed="rId6">
                  <a:extLst/>
                </a:blip>
                <a:stretch>
                  <a:fillRect/>
                </a:stretch>
              </p:blipFill>
              <p:spPr>
                <a:xfrm>
                  <a:off x="8174973" y="4834698"/>
                  <a:ext cx="960142" cy="925016"/>
                </a:xfrm>
                <a:prstGeom prst="rect">
                  <a:avLst/>
                </a:prstGeom>
                <a:ln w="12700" cap="flat">
                  <a:noFill/>
                  <a:miter lim="400000"/>
                </a:ln>
                <a:effectLst/>
              </p:spPr>
            </p:pic>
            <p:pic>
              <p:nvPicPr>
                <p:cNvPr id="244" name="image10.png" descr="image10.png"/>
                <p:cNvPicPr>
                  <a:picLocks noChangeAspect="1"/>
                </p:cNvPicPr>
                <p:nvPr/>
              </p:nvPicPr>
              <p:blipFill>
                <a:blip r:embed="rId7">
                  <a:extLst/>
                </a:blip>
                <a:stretch>
                  <a:fillRect/>
                </a:stretch>
              </p:blipFill>
              <p:spPr>
                <a:xfrm>
                  <a:off x="8226224" y="-1"/>
                  <a:ext cx="960141" cy="925015"/>
                </a:xfrm>
                <a:prstGeom prst="rect">
                  <a:avLst/>
                </a:prstGeom>
                <a:ln w="12700" cap="flat">
                  <a:noFill/>
                  <a:miter lim="400000"/>
                </a:ln>
                <a:effectLst/>
              </p:spPr>
            </p:pic>
          </p:grpSp>
        </p:grpSp>
        <p:pic>
          <p:nvPicPr>
            <p:cNvPr id="247" name="Picture 1" descr="Picture 1"/>
            <p:cNvPicPr>
              <a:picLocks noChangeAspect="1"/>
            </p:cNvPicPr>
            <p:nvPr/>
          </p:nvPicPr>
          <p:blipFill>
            <a:blip r:embed="rId8">
              <a:extLst/>
            </a:blip>
            <a:srcRect t="1598" b="22384"/>
            <a:stretch>
              <a:fillRect/>
            </a:stretch>
          </p:blipFill>
          <p:spPr>
            <a:xfrm>
              <a:off x="437736" y="462507"/>
              <a:ext cx="8174975" cy="4738985"/>
            </a:xfrm>
            <a:prstGeom prst="rect">
              <a:avLst/>
            </a:prstGeom>
            <a:ln w="12700" cap="flat">
              <a:noFill/>
              <a:miter lim="400000"/>
            </a:ln>
            <a:effectLst/>
          </p:spPr>
        </p:pic>
      </p:grpSp>
      <p:sp>
        <p:nvSpPr>
          <p:cNvPr id="250" name="Line"/>
          <p:cNvSpPr/>
          <p:nvPr/>
        </p:nvSpPr>
        <p:spPr>
          <a:xfrm flipV="1">
            <a:off x="11143706" y="2250386"/>
            <a:ext cx="1" cy="10305436"/>
          </a:xfrm>
          <a:prstGeom prst="line">
            <a:avLst/>
          </a:prstGeom>
          <a:ln w="114300">
            <a:solidFill>
              <a:schemeClr val="accent5"/>
            </a:solidFill>
          </a:ln>
          <a:effectLst>
            <a:outerShdw blurRad="63500" dist="25400" dir="5400000" rotWithShape="0">
              <a:srgbClr val="000000">
                <a:alpha val="35000"/>
              </a:srgbClr>
            </a:outerShdw>
          </a:effectLst>
        </p:spPr>
        <p:txBody>
          <a:bodyPr lIns="34289" tIns="34289" rIns="34289" bIns="34289"/>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38"/>
                                        </p:tgtEl>
                                        <p:attrNameLst>
                                          <p:attrName>style.visibility</p:attrName>
                                        </p:attrNameLst>
                                      </p:cBhvr>
                                      <p:to>
                                        <p:strVal val="visible"/>
                                      </p:to>
                                    </p:set>
                                    <p:animEffect transition="in" filter="dissolve">
                                      <p:cBhvr>
                                        <p:cTn id="7" dur="9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C4980"/>
        </a:solidFill>
        <a:effectLst/>
      </p:bgPr>
    </p:bg>
    <p:spTree>
      <p:nvGrpSpPr>
        <p:cNvPr id="1" name=""/>
        <p:cNvGrpSpPr/>
        <p:nvPr/>
      </p:nvGrpSpPr>
      <p:grpSpPr>
        <a:xfrm>
          <a:off x="0" y="0"/>
          <a:ext cx="0" cy="0"/>
          <a:chOff x="0" y="0"/>
          <a:chExt cx="0" cy="0"/>
        </a:xfrm>
      </p:grpSpPr>
      <p:pic>
        <p:nvPicPr>
          <p:cNvPr id="254" name="Screen Shot 2019-01-09 at 2.00.03 PM.png" descr="Screen Shot 2019-01-09 at 2.00.03 PM.png"/>
          <p:cNvPicPr>
            <a:picLocks noChangeAspect="1"/>
          </p:cNvPicPr>
          <p:nvPr/>
        </p:nvPicPr>
        <p:blipFill>
          <a:blip r:embed="rId2">
            <a:alphaModFix amt="10000"/>
            <a:extLst/>
          </a:blip>
          <a:srcRect l="6083" t="13642" r="4076" b="15892"/>
          <a:stretch>
            <a:fillRect/>
          </a:stretch>
        </p:blipFill>
        <p:spPr>
          <a:xfrm rot="20534447">
            <a:off x="-859461" y="4115078"/>
            <a:ext cx="12896865" cy="6151319"/>
          </a:xfrm>
          <a:custGeom>
            <a:avLst/>
            <a:gdLst/>
            <a:ahLst/>
            <a:cxnLst>
              <a:cxn ang="0">
                <a:pos x="wd2" y="hd2"/>
              </a:cxn>
              <a:cxn ang="5400000">
                <a:pos x="wd2" y="hd2"/>
              </a:cxn>
              <a:cxn ang="10800000">
                <a:pos x="wd2" y="hd2"/>
              </a:cxn>
              <a:cxn ang="16200000">
                <a:pos x="wd2" y="hd2"/>
              </a:cxn>
            </a:cxnLst>
            <a:rect l="0" t="0" r="r" b="b"/>
            <a:pathLst>
              <a:path w="21421" h="21538" extrusionOk="0">
                <a:moveTo>
                  <a:pt x="16264" y="1"/>
                </a:moveTo>
                <a:cubicBezTo>
                  <a:pt x="14907" y="-1"/>
                  <a:pt x="13115" y="4"/>
                  <a:pt x="10744" y="12"/>
                </a:cubicBezTo>
                <a:cubicBezTo>
                  <a:pt x="-179" y="49"/>
                  <a:pt x="566" y="-61"/>
                  <a:pt x="184" y="1599"/>
                </a:cubicBezTo>
                <a:cubicBezTo>
                  <a:pt x="38" y="2235"/>
                  <a:pt x="-1" y="2538"/>
                  <a:pt x="0" y="6172"/>
                </a:cubicBezTo>
                <a:cubicBezTo>
                  <a:pt x="0" y="7383"/>
                  <a:pt x="5" y="8966"/>
                  <a:pt x="11" y="11052"/>
                </a:cubicBezTo>
                <a:cubicBezTo>
                  <a:pt x="43" y="20573"/>
                  <a:pt x="23" y="20281"/>
                  <a:pt x="694" y="21143"/>
                </a:cubicBezTo>
                <a:cubicBezTo>
                  <a:pt x="993" y="21527"/>
                  <a:pt x="1255" y="21538"/>
                  <a:pt x="10663" y="21539"/>
                </a:cubicBezTo>
                <a:cubicBezTo>
                  <a:pt x="19673" y="21539"/>
                  <a:pt x="20348" y="21513"/>
                  <a:pt x="20656" y="21183"/>
                </a:cubicBezTo>
                <a:cubicBezTo>
                  <a:pt x="20837" y="20988"/>
                  <a:pt x="21075" y="20573"/>
                  <a:pt x="21185" y="20259"/>
                </a:cubicBezTo>
                <a:cubicBezTo>
                  <a:pt x="21378" y="19705"/>
                  <a:pt x="21383" y="19419"/>
                  <a:pt x="21409" y="11073"/>
                </a:cubicBezTo>
                <a:cubicBezTo>
                  <a:pt x="21416" y="9004"/>
                  <a:pt x="21420" y="7430"/>
                  <a:pt x="21421" y="6219"/>
                </a:cubicBezTo>
                <a:cubicBezTo>
                  <a:pt x="21421" y="2587"/>
                  <a:pt x="21383" y="2228"/>
                  <a:pt x="21243" y="1623"/>
                </a:cubicBezTo>
                <a:cubicBezTo>
                  <a:pt x="21137" y="1160"/>
                  <a:pt x="20909" y="600"/>
                  <a:pt x="20736" y="380"/>
                </a:cubicBezTo>
                <a:cubicBezTo>
                  <a:pt x="20505" y="86"/>
                  <a:pt x="20337" y="8"/>
                  <a:pt x="16264" y="1"/>
                </a:cubicBezTo>
                <a:close/>
                <a:moveTo>
                  <a:pt x="10711" y="890"/>
                </a:moveTo>
                <a:cubicBezTo>
                  <a:pt x="18611" y="890"/>
                  <a:pt x="18742" y="898"/>
                  <a:pt x="18931" y="1296"/>
                </a:cubicBezTo>
                <a:cubicBezTo>
                  <a:pt x="19118" y="1689"/>
                  <a:pt x="19124" y="1969"/>
                  <a:pt x="19124" y="10773"/>
                </a:cubicBezTo>
                <a:lnTo>
                  <a:pt x="19124" y="19847"/>
                </a:lnTo>
                <a:lnTo>
                  <a:pt x="18901" y="20288"/>
                </a:lnTo>
                <a:lnTo>
                  <a:pt x="18678" y="20728"/>
                </a:lnTo>
                <a:lnTo>
                  <a:pt x="10698" y="20728"/>
                </a:lnTo>
                <a:lnTo>
                  <a:pt x="2716" y="20728"/>
                </a:lnTo>
                <a:lnTo>
                  <a:pt x="2507" y="20259"/>
                </a:lnTo>
                <a:cubicBezTo>
                  <a:pt x="2299" y="19792"/>
                  <a:pt x="2299" y="19755"/>
                  <a:pt x="2299" y="10747"/>
                </a:cubicBezTo>
                <a:cubicBezTo>
                  <a:pt x="2299" y="1971"/>
                  <a:pt x="2305" y="1689"/>
                  <a:pt x="2491" y="1296"/>
                </a:cubicBezTo>
                <a:cubicBezTo>
                  <a:pt x="2681" y="898"/>
                  <a:pt x="2812" y="890"/>
                  <a:pt x="10711" y="890"/>
                </a:cubicBezTo>
                <a:close/>
                <a:moveTo>
                  <a:pt x="3356" y="3116"/>
                </a:moveTo>
                <a:lnTo>
                  <a:pt x="3356" y="5345"/>
                </a:lnTo>
                <a:cubicBezTo>
                  <a:pt x="3356" y="7164"/>
                  <a:pt x="3382" y="7571"/>
                  <a:pt x="3497" y="7571"/>
                </a:cubicBezTo>
                <a:cubicBezTo>
                  <a:pt x="3608" y="7571"/>
                  <a:pt x="3643" y="7180"/>
                  <a:pt x="3665" y="5698"/>
                </a:cubicBezTo>
                <a:lnTo>
                  <a:pt x="3693" y="3828"/>
                </a:lnTo>
                <a:lnTo>
                  <a:pt x="4582" y="3769"/>
                </a:lnTo>
                <a:cubicBezTo>
                  <a:pt x="5285" y="3723"/>
                  <a:pt x="5472" y="3648"/>
                  <a:pt x="5472" y="3414"/>
                </a:cubicBezTo>
                <a:cubicBezTo>
                  <a:pt x="5472" y="3172"/>
                  <a:pt x="5278" y="3116"/>
                  <a:pt x="4414" y="3116"/>
                </a:cubicBezTo>
                <a:lnTo>
                  <a:pt x="3356" y="3116"/>
                </a:lnTo>
                <a:close/>
                <a:moveTo>
                  <a:pt x="17008" y="3116"/>
                </a:moveTo>
                <a:cubicBezTo>
                  <a:pt x="16144" y="3116"/>
                  <a:pt x="15951" y="3172"/>
                  <a:pt x="15951" y="3414"/>
                </a:cubicBezTo>
                <a:cubicBezTo>
                  <a:pt x="15951" y="3648"/>
                  <a:pt x="16137" y="3723"/>
                  <a:pt x="16841" y="3769"/>
                </a:cubicBezTo>
                <a:lnTo>
                  <a:pt x="17729" y="3828"/>
                </a:lnTo>
                <a:lnTo>
                  <a:pt x="17757" y="5698"/>
                </a:lnTo>
                <a:cubicBezTo>
                  <a:pt x="17779" y="7180"/>
                  <a:pt x="17814" y="7571"/>
                  <a:pt x="17926" y="7571"/>
                </a:cubicBezTo>
                <a:cubicBezTo>
                  <a:pt x="18040" y="7571"/>
                  <a:pt x="18067" y="7164"/>
                  <a:pt x="18067" y="5345"/>
                </a:cubicBezTo>
                <a:lnTo>
                  <a:pt x="18067" y="3116"/>
                </a:lnTo>
                <a:lnTo>
                  <a:pt x="17008" y="3116"/>
                </a:lnTo>
                <a:close/>
                <a:moveTo>
                  <a:pt x="10692" y="5809"/>
                </a:moveTo>
                <a:cubicBezTo>
                  <a:pt x="10624" y="5811"/>
                  <a:pt x="10559" y="5854"/>
                  <a:pt x="10487" y="5935"/>
                </a:cubicBezTo>
                <a:cubicBezTo>
                  <a:pt x="10309" y="6135"/>
                  <a:pt x="10282" y="6374"/>
                  <a:pt x="10258" y="8030"/>
                </a:cubicBezTo>
                <a:lnTo>
                  <a:pt x="10230" y="9898"/>
                </a:lnTo>
                <a:lnTo>
                  <a:pt x="9317" y="9999"/>
                </a:lnTo>
                <a:cubicBezTo>
                  <a:pt x="8420" y="10098"/>
                  <a:pt x="8404" y="10111"/>
                  <a:pt x="8375" y="10624"/>
                </a:cubicBezTo>
                <a:cubicBezTo>
                  <a:pt x="8332" y="11406"/>
                  <a:pt x="8523" y="11594"/>
                  <a:pt x="9419" y="11660"/>
                </a:cubicBezTo>
                <a:lnTo>
                  <a:pt x="10230" y="11721"/>
                </a:lnTo>
                <a:lnTo>
                  <a:pt x="10255" y="13238"/>
                </a:lnTo>
                <a:cubicBezTo>
                  <a:pt x="10268" y="14073"/>
                  <a:pt x="10301" y="14963"/>
                  <a:pt x="10328" y="15213"/>
                </a:cubicBezTo>
                <a:cubicBezTo>
                  <a:pt x="10368" y="15578"/>
                  <a:pt x="10445" y="15669"/>
                  <a:pt x="10711" y="15669"/>
                </a:cubicBezTo>
                <a:cubicBezTo>
                  <a:pt x="11103" y="15669"/>
                  <a:pt x="11132" y="15518"/>
                  <a:pt x="11168" y="13238"/>
                </a:cubicBezTo>
                <a:lnTo>
                  <a:pt x="11192" y="11721"/>
                </a:lnTo>
                <a:lnTo>
                  <a:pt x="12004" y="11660"/>
                </a:lnTo>
                <a:cubicBezTo>
                  <a:pt x="12899" y="11594"/>
                  <a:pt x="13090" y="11406"/>
                  <a:pt x="13047" y="10624"/>
                </a:cubicBezTo>
                <a:cubicBezTo>
                  <a:pt x="13019" y="10111"/>
                  <a:pt x="13002" y="10098"/>
                  <a:pt x="12106" y="9999"/>
                </a:cubicBezTo>
                <a:lnTo>
                  <a:pt x="11192" y="9898"/>
                </a:lnTo>
                <a:lnTo>
                  <a:pt x="11164" y="8020"/>
                </a:lnTo>
                <a:cubicBezTo>
                  <a:pt x="11139" y="6274"/>
                  <a:pt x="11120" y="6123"/>
                  <a:pt x="10911" y="5923"/>
                </a:cubicBezTo>
                <a:cubicBezTo>
                  <a:pt x="10831" y="5846"/>
                  <a:pt x="10761" y="5808"/>
                  <a:pt x="10692" y="5809"/>
                </a:cubicBezTo>
                <a:close/>
                <a:moveTo>
                  <a:pt x="1096" y="9089"/>
                </a:moveTo>
                <a:cubicBezTo>
                  <a:pt x="1150" y="9089"/>
                  <a:pt x="1205" y="9796"/>
                  <a:pt x="1221" y="10688"/>
                </a:cubicBezTo>
                <a:cubicBezTo>
                  <a:pt x="1248" y="12201"/>
                  <a:pt x="1130" y="13108"/>
                  <a:pt x="1000" y="12392"/>
                </a:cubicBezTo>
                <a:cubicBezTo>
                  <a:pt x="909" y="11897"/>
                  <a:pt x="992" y="9089"/>
                  <a:pt x="1096" y="9089"/>
                </a:cubicBezTo>
                <a:close/>
                <a:moveTo>
                  <a:pt x="1148" y="13491"/>
                </a:moveTo>
                <a:cubicBezTo>
                  <a:pt x="1262" y="13498"/>
                  <a:pt x="1369" y="13779"/>
                  <a:pt x="1294" y="14032"/>
                </a:cubicBezTo>
                <a:cubicBezTo>
                  <a:pt x="1259" y="14153"/>
                  <a:pt x="1191" y="14253"/>
                  <a:pt x="1145" y="14253"/>
                </a:cubicBezTo>
                <a:cubicBezTo>
                  <a:pt x="996" y="14253"/>
                  <a:pt x="926" y="13819"/>
                  <a:pt x="1037" y="13586"/>
                </a:cubicBezTo>
                <a:cubicBezTo>
                  <a:pt x="1070" y="13516"/>
                  <a:pt x="1110" y="13489"/>
                  <a:pt x="1148" y="13491"/>
                </a:cubicBezTo>
                <a:close/>
                <a:moveTo>
                  <a:pt x="3497" y="14049"/>
                </a:moveTo>
                <a:cubicBezTo>
                  <a:pt x="3382" y="14049"/>
                  <a:pt x="3356" y="14442"/>
                  <a:pt x="3356" y="16141"/>
                </a:cubicBezTo>
                <a:cubicBezTo>
                  <a:pt x="3356" y="17292"/>
                  <a:pt x="3386" y="18295"/>
                  <a:pt x="3423" y="18373"/>
                </a:cubicBezTo>
                <a:cubicBezTo>
                  <a:pt x="3460" y="18451"/>
                  <a:pt x="3926" y="18489"/>
                  <a:pt x="4457" y="18458"/>
                </a:cubicBezTo>
                <a:cubicBezTo>
                  <a:pt x="5240" y="18411"/>
                  <a:pt x="5423" y="18342"/>
                  <a:pt x="5423" y="18096"/>
                </a:cubicBezTo>
                <a:cubicBezTo>
                  <a:pt x="5423" y="17857"/>
                  <a:pt x="5242" y="17771"/>
                  <a:pt x="4558" y="17691"/>
                </a:cubicBezTo>
                <a:lnTo>
                  <a:pt x="3693" y="17591"/>
                </a:lnTo>
                <a:lnTo>
                  <a:pt x="3665" y="15820"/>
                </a:lnTo>
                <a:cubicBezTo>
                  <a:pt x="3644" y="14428"/>
                  <a:pt x="3607" y="14049"/>
                  <a:pt x="3497" y="14049"/>
                </a:cubicBezTo>
                <a:close/>
                <a:moveTo>
                  <a:pt x="17929" y="14049"/>
                </a:moveTo>
                <a:cubicBezTo>
                  <a:pt x="17815" y="14049"/>
                  <a:pt x="17779" y="14410"/>
                  <a:pt x="17757" y="15820"/>
                </a:cubicBezTo>
                <a:lnTo>
                  <a:pt x="17729" y="17591"/>
                </a:lnTo>
                <a:lnTo>
                  <a:pt x="16912" y="17650"/>
                </a:lnTo>
                <a:cubicBezTo>
                  <a:pt x="16094" y="17710"/>
                  <a:pt x="15872" y="17865"/>
                  <a:pt x="15996" y="18288"/>
                </a:cubicBezTo>
                <a:cubicBezTo>
                  <a:pt x="16040" y="18438"/>
                  <a:pt x="16395" y="18496"/>
                  <a:pt x="17041" y="18458"/>
                </a:cubicBezTo>
                <a:lnTo>
                  <a:pt x="18018" y="18399"/>
                </a:lnTo>
                <a:lnTo>
                  <a:pt x="18046" y="16223"/>
                </a:lnTo>
                <a:cubicBezTo>
                  <a:pt x="18068" y="14402"/>
                  <a:pt x="18050" y="14049"/>
                  <a:pt x="17929" y="14049"/>
                </a:cubicBezTo>
                <a:close/>
              </a:path>
            </a:pathLst>
          </a:custGeom>
          <a:ln w="12700">
            <a:miter lim="400000"/>
          </a:ln>
        </p:spPr>
      </p:pic>
      <p:sp>
        <p:nvSpPr>
          <p:cNvPr id="255" name="Rectangle"/>
          <p:cNvSpPr/>
          <p:nvPr/>
        </p:nvSpPr>
        <p:spPr>
          <a:xfrm>
            <a:off x="839724" y="5949145"/>
            <a:ext cx="6530966"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256" name="Rectangle"/>
          <p:cNvSpPr/>
          <p:nvPr/>
        </p:nvSpPr>
        <p:spPr>
          <a:xfrm>
            <a:off x="839724" y="7660423"/>
            <a:ext cx="5847087"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257" name="Monetizing Jang Real"/>
          <p:cNvSpPr txBox="1"/>
          <p:nvPr/>
        </p:nvSpPr>
        <p:spPr>
          <a:xfrm>
            <a:off x="807478" y="5700093"/>
            <a:ext cx="6690072" cy="3340099"/>
          </a:xfrm>
          <a:prstGeom prst="rect">
            <a:avLst/>
          </a:prstGeom>
          <a:ln w="3175">
            <a:miter lim="400000"/>
          </a:ln>
          <a:effectLst>
            <a:outerShdw blurRad="88900" dist="114683"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nchor="ctr">
            <a:normAutofit fontScale="92500" lnSpcReduction="10000"/>
          </a:bodyPr>
          <a:lstStyle/>
          <a:p>
            <a:pPr>
              <a:lnSpc>
                <a:spcPct val="120000"/>
              </a:lnSpc>
              <a:defRPr sz="9800">
                <a:solidFill>
                  <a:srgbClr val="FFFFFF"/>
                </a:solidFill>
                <a:latin typeface="Franklin_Gothic-Black"/>
                <a:ea typeface="Franklin_Gothic-Black"/>
                <a:cs typeface="Franklin_Gothic-Black"/>
                <a:sym typeface="Franklin_Gothic-Black"/>
              </a:defRPr>
            </a:pPr>
            <a:r>
              <a:t>Monetizing</a:t>
            </a:r>
          </a:p>
          <a:p>
            <a:pPr>
              <a:lnSpc>
                <a:spcPct val="120000"/>
              </a:lnSpc>
              <a:defRPr sz="9800">
                <a:solidFill>
                  <a:srgbClr val="FFFFFF"/>
                </a:solidFill>
                <a:latin typeface="Franklin_Gothic-Black"/>
                <a:ea typeface="Franklin_Gothic-Black"/>
                <a:cs typeface="Franklin_Gothic-Black"/>
                <a:sym typeface="Franklin_Gothic-Black"/>
              </a:defRPr>
            </a:pPr>
            <a:r>
              <a:t>Jang Real</a:t>
            </a:r>
          </a:p>
        </p:txBody>
      </p:sp>
      <p:grpSp>
        <p:nvGrpSpPr>
          <p:cNvPr id="260" name="Screen Shot 2018-01-27 at 2.09.40 PM.png"/>
          <p:cNvGrpSpPr/>
          <p:nvPr/>
        </p:nvGrpSpPr>
        <p:grpSpPr>
          <a:xfrm>
            <a:off x="10482902" y="2271896"/>
            <a:ext cx="12391414" cy="10196491"/>
            <a:chOff x="0" y="0"/>
            <a:chExt cx="12391413" cy="10196490"/>
          </a:xfrm>
        </p:grpSpPr>
        <p:pic>
          <p:nvPicPr>
            <p:cNvPr id="258" name="Screen Shot 2018-01-27 at 2.09.40 PM.png" descr="Screen Shot 2018-01-27 at 2.09.40 PM.png"/>
            <p:cNvPicPr>
              <a:picLocks noChangeAspect="1"/>
            </p:cNvPicPr>
            <p:nvPr/>
          </p:nvPicPr>
          <p:blipFill>
            <a:blip r:embed="rId3">
              <a:extLst/>
            </a:blip>
            <a:stretch>
              <a:fillRect/>
            </a:stretch>
          </p:blipFill>
          <p:spPr>
            <a:xfrm>
              <a:off x="136971" y="95880"/>
              <a:ext cx="12117471" cy="9840364"/>
            </a:xfrm>
            <a:prstGeom prst="rect">
              <a:avLst/>
            </a:prstGeom>
            <a:ln w="12700" cap="flat">
              <a:noFill/>
              <a:miter lim="400000"/>
            </a:ln>
            <a:effectLst/>
          </p:spPr>
        </p:pic>
        <p:pic>
          <p:nvPicPr>
            <p:cNvPr id="259" name="Screen Shot 2018-01-27 at 2.09.40 PM.png" descr="Screen Shot 2018-01-27 at 2.09.40 PM.png"/>
            <p:cNvPicPr>
              <a:picLocks noChangeAspect="1"/>
            </p:cNvPicPr>
            <p:nvPr/>
          </p:nvPicPr>
          <p:blipFill>
            <a:blip r:embed="rId4">
              <a:extLst/>
            </a:blip>
            <a:stretch>
              <a:fillRect/>
            </a:stretch>
          </p:blipFill>
          <p:spPr>
            <a:xfrm>
              <a:off x="-1" y="0"/>
              <a:ext cx="12391415" cy="10196491"/>
            </a:xfrm>
            <a:prstGeom prst="rect">
              <a:avLst/>
            </a:prstGeom>
            <a:ln w="12700" cap="flat">
              <a:noFill/>
              <a:miter lim="400000"/>
            </a:ln>
            <a:effectLst/>
          </p:spPr>
        </p:pic>
      </p:grpSp>
      <p:sp>
        <p:nvSpPr>
          <p:cNvPr id="262" name="Line"/>
          <p:cNvSpPr/>
          <p:nvPr/>
        </p:nvSpPr>
        <p:spPr>
          <a:xfrm flipV="1">
            <a:off x="8926796" y="2119309"/>
            <a:ext cx="1" cy="10133767"/>
          </a:xfrm>
          <a:prstGeom prst="line">
            <a:avLst/>
          </a:prstGeom>
          <a:ln w="139700">
            <a:solidFill>
              <a:srgbClr val="ED9217"/>
            </a:solidFill>
            <a:bevel/>
          </a:ln>
        </p:spPr>
        <p:txBody>
          <a:bodyPr lIns="34289" tIns="34289" rIns="34289" bIns="34289"/>
          <a:lstStyle/>
          <a:p>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E02"/>
        </a:solidFill>
        <a:effectLst/>
      </p:bgPr>
    </p:bg>
    <p:spTree>
      <p:nvGrpSpPr>
        <p:cNvPr id="1" name=""/>
        <p:cNvGrpSpPr/>
        <p:nvPr/>
      </p:nvGrpSpPr>
      <p:grpSpPr>
        <a:xfrm>
          <a:off x="0" y="0"/>
          <a:ext cx="0" cy="0"/>
          <a:chOff x="0" y="0"/>
          <a:chExt cx="0" cy="0"/>
        </a:xfrm>
      </p:grpSpPr>
      <p:pic>
        <p:nvPicPr>
          <p:cNvPr id="278" name="Screen Shot 2019-01-09 at 2.00.03 PM.png" descr="Screen Shot 2019-01-09 at 2.00.03 PM.png"/>
          <p:cNvPicPr>
            <a:picLocks noChangeAspect="1"/>
          </p:cNvPicPr>
          <p:nvPr/>
        </p:nvPicPr>
        <p:blipFill>
          <a:blip r:embed="rId3">
            <a:alphaModFix amt="10000"/>
            <a:extLst/>
          </a:blip>
          <a:srcRect l="6083" t="13642" r="4076" b="15892"/>
          <a:stretch>
            <a:fillRect/>
          </a:stretch>
        </p:blipFill>
        <p:spPr>
          <a:xfrm rot="20534447">
            <a:off x="10414127" y="3987798"/>
            <a:ext cx="12896866" cy="6151320"/>
          </a:xfrm>
          <a:custGeom>
            <a:avLst/>
            <a:gdLst/>
            <a:ahLst/>
            <a:cxnLst>
              <a:cxn ang="0">
                <a:pos x="wd2" y="hd2"/>
              </a:cxn>
              <a:cxn ang="5400000">
                <a:pos x="wd2" y="hd2"/>
              </a:cxn>
              <a:cxn ang="10800000">
                <a:pos x="wd2" y="hd2"/>
              </a:cxn>
              <a:cxn ang="16200000">
                <a:pos x="wd2" y="hd2"/>
              </a:cxn>
            </a:cxnLst>
            <a:rect l="0" t="0" r="r" b="b"/>
            <a:pathLst>
              <a:path w="21421" h="21538" extrusionOk="0">
                <a:moveTo>
                  <a:pt x="16264" y="1"/>
                </a:moveTo>
                <a:cubicBezTo>
                  <a:pt x="14907" y="-1"/>
                  <a:pt x="13115" y="4"/>
                  <a:pt x="10744" y="12"/>
                </a:cubicBezTo>
                <a:cubicBezTo>
                  <a:pt x="-179" y="49"/>
                  <a:pt x="566" y="-61"/>
                  <a:pt x="184" y="1599"/>
                </a:cubicBezTo>
                <a:cubicBezTo>
                  <a:pt x="38" y="2235"/>
                  <a:pt x="-1" y="2538"/>
                  <a:pt x="0" y="6172"/>
                </a:cubicBezTo>
                <a:cubicBezTo>
                  <a:pt x="0" y="7383"/>
                  <a:pt x="5" y="8966"/>
                  <a:pt x="11" y="11052"/>
                </a:cubicBezTo>
                <a:cubicBezTo>
                  <a:pt x="43" y="20573"/>
                  <a:pt x="23" y="20281"/>
                  <a:pt x="694" y="21143"/>
                </a:cubicBezTo>
                <a:cubicBezTo>
                  <a:pt x="993" y="21527"/>
                  <a:pt x="1255" y="21538"/>
                  <a:pt x="10663" y="21539"/>
                </a:cubicBezTo>
                <a:cubicBezTo>
                  <a:pt x="19673" y="21539"/>
                  <a:pt x="20348" y="21513"/>
                  <a:pt x="20656" y="21183"/>
                </a:cubicBezTo>
                <a:cubicBezTo>
                  <a:pt x="20837" y="20988"/>
                  <a:pt x="21075" y="20573"/>
                  <a:pt x="21185" y="20259"/>
                </a:cubicBezTo>
                <a:cubicBezTo>
                  <a:pt x="21378" y="19705"/>
                  <a:pt x="21383" y="19419"/>
                  <a:pt x="21409" y="11073"/>
                </a:cubicBezTo>
                <a:cubicBezTo>
                  <a:pt x="21416" y="9004"/>
                  <a:pt x="21420" y="7430"/>
                  <a:pt x="21421" y="6219"/>
                </a:cubicBezTo>
                <a:cubicBezTo>
                  <a:pt x="21421" y="2587"/>
                  <a:pt x="21383" y="2228"/>
                  <a:pt x="21243" y="1623"/>
                </a:cubicBezTo>
                <a:cubicBezTo>
                  <a:pt x="21137" y="1160"/>
                  <a:pt x="20909" y="600"/>
                  <a:pt x="20736" y="380"/>
                </a:cubicBezTo>
                <a:cubicBezTo>
                  <a:pt x="20505" y="86"/>
                  <a:pt x="20337" y="8"/>
                  <a:pt x="16264" y="1"/>
                </a:cubicBezTo>
                <a:close/>
                <a:moveTo>
                  <a:pt x="10711" y="890"/>
                </a:moveTo>
                <a:cubicBezTo>
                  <a:pt x="18611" y="890"/>
                  <a:pt x="18742" y="898"/>
                  <a:pt x="18931" y="1296"/>
                </a:cubicBezTo>
                <a:cubicBezTo>
                  <a:pt x="19118" y="1689"/>
                  <a:pt x="19124" y="1969"/>
                  <a:pt x="19124" y="10773"/>
                </a:cubicBezTo>
                <a:lnTo>
                  <a:pt x="19124" y="19847"/>
                </a:lnTo>
                <a:lnTo>
                  <a:pt x="18901" y="20288"/>
                </a:lnTo>
                <a:lnTo>
                  <a:pt x="18678" y="20728"/>
                </a:lnTo>
                <a:lnTo>
                  <a:pt x="10698" y="20728"/>
                </a:lnTo>
                <a:lnTo>
                  <a:pt x="2716" y="20728"/>
                </a:lnTo>
                <a:lnTo>
                  <a:pt x="2507" y="20259"/>
                </a:lnTo>
                <a:cubicBezTo>
                  <a:pt x="2299" y="19792"/>
                  <a:pt x="2299" y="19755"/>
                  <a:pt x="2299" y="10747"/>
                </a:cubicBezTo>
                <a:cubicBezTo>
                  <a:pt x="2299" y="1971"/>
                  <a:pt x="2305" y="1689"/>
                  <a:pt x="2491" y="1296"/>
                </a:cubicBezTo>
                <a:cubicBezTo>
                  <a:pt x="2681" y="898"/>
                  <a:pt x="2812" y="890"/>
                  <a:pt x="10711" y="890"/>
                </a:cubicBezTo>
                <a:close/>
                <a:moveTo>
                  <a:pt x="3356" y="3116"/>
                </a:moveTo>
                <a:lnTo>
                  <a:pt x="3356" y="5345"/>
                </a:lnTo>
                <a:cubicBezTo>
                  <a:pt x="3356" y="7164"/>
                  <a:pt x="3382" y="7571"/>
                  <a:pt x="3497" y="7571"/>
                </a:cubicBezTo>
                <a:cubicBezTo>
                  <a:pt x="3608" y="7571"/>
                  <a:pt x="3643" y="7180"/>
                  <a:pt x="3665" y="5698"/>
                </a:cubicBezTo>
                <a:lnTo>
                  <a:pt x="3693" y="3828"/>
                </a:lnTo>
                <a:lnTo>
                  <a:pt x="4582" y="3769"/>
                </a:lnTo>
                <a:cubicBezTo>
                  <a:pt x="5285" y="3723"/>
                  <a:pt x="5472" y="3648"/>
                  <a:pt x="5472" y="3414"/>
                </a:cubicBezTo>
                <a:cubicBezTo>
                  <a:pt x="5472" y="3172"/>
                  <a:pt x="5278" y="3116"/>
                  <a:pt x="4414" y="3116"/>
                </a:cubicBezTo>
                <a:lnTo>
                  <a:pt x="3356" y="3116"/>
                </a:lnTo>
                <a:close/>
                <a:moveTo>
                  <a:pt x="17008" y="3116"/>
                </a:moveTo>
                <a:cubicBezTo>
                  <a:pt x="16144" y="3116"/>
                  <a:pt x="15951" y="3172"/>
                  <a:pt x="15951" y="3414"/>
                </a:cubicBezTo>
                <a:cubicBezTo>
                  <a:pt x="15951" y="3648"/>
                  <a:pt x="16137" y="3723"/>
                  <a:pt x="16841" y="3769"/>
                </a:cubicBezTo>
                <a:lnTo>
                  <a:pt x="17729" y="3828"/>
                </a:lnTo>
                <a:lnTo>
                  <a:pt x="17757" y="5698"/>
                </a:lnTo>
                <a:cubicBezTo>
                  <a:pt x="17779" y="7180"/>
                  <a:pt x="17814" y="7571"/>
                  <a:pt x="17926" y="7571"/>
                </a:cubicBezTo>
                <a:cubicBezTo>
                  <a:pt x="18040" y="7571"/>
                  <a:pt x="18067" y="7164"/>
                  <a:pt x="18067" y="5345"/>
                </a:cubicBezTo>
                <a:lnTo>
                  <a:pt x="18067" y="3116"/>
                </a:lnTo>
                <a:lnTo>
                  <a:pt x="17008" y="3116"/>
                </a:lnTo>
                <a:close/>
                <a:moveTo>
                  <a:pt x="10692" y="5809"/>
                </a:moveTo>
                <a:cubicBezTo>
                  <a:pt x="10624" y="5811"/>
                  <a:pt x="10559" y="5854"/>
                  <a:pt x="10487" y="5935"/>
                </a:cubicBezTo>
                <a:cubicBezTo>
                  <a:pt x="10309" y="6135"/>
                  <a:pt x="10282" y="6374"/>
                  <a:pt x="10258" y="8030"/>
                </a:cubicBezTo>
                <a:lnTo>
                  <a:pt x="10230" y="9898"/>
                </a:lnTo>
                <a:lnTo>
                  <a:pt x="9317" y="9999"/>
                </a:lnTo>
                <a:cubicBezTo>
                  <a:pt x="8420" y="10098"/>
                  <a:pt x="8404" y="10111"/>
                  <a:pt x="8375" y="10624"/>
                </a:cubicBezTo>
                <a:cubicBezTo>
                  <a:pt x="8332" y="11406"/>
                  <a:pt x="8523" y="11594"/>
                  <a:pt x="9419" y="11660"/>
                </a:cubicBezTo>
                <a:lnTo>
                  <a:pt x="10230" y="11721"/>
                </a:lnTo>
                <a:lnTo>
                  <a:pt x="10255" y="13238"/>
                </a:lnTo>
                <a:cubicBezTo>
                  <a:pt x="10268" y="14073"/>
                  <a:pt x="10301" y="14963"/>
                  <a:pt x="10328" y="15213"/>
                </a:cubicBezTo>
                <a:cubicBezTo>
                  <a:pt x="10368" y="15578"/>
                  <a:pt x="10445" y="15669"/>
                  <a:pt x="10711" y="15669"/>
                </a:cubicBezTo>
                <a:cubicBezTo>
                  <a:pt x="11103" y="15669"/>
                  <a:pt x="11132" y="15518"/>
                  <a:pt x="11168" y="13238"/>
                </a:cubicBezTo>
                <a:lnTo>
                  <a:pt x="11192" y="11721"/>
                </a:lnTo>
                <a:lnTo>
                  <a:pt x="12004" y="11660"/>
                </a:lnTo>
                <a:cubicBezTo>
                  <a:pt x="12899" y="11594"/>
                  <a:pt x="13090" y="11406"/>
                  <a:pt x="13047" y="10624"/>
                </a:cubicBezTo>
                <a:cubicBezTo>
                  <a:pt x="13019" y="10111"/>
                  <a:pt x="13002" y="10098"/>
                  <a:pt x="12106" y="9999"/>
                </a:cubicBezTo>
                <a:lnTo>
                  <a:pt x="11192" y="9898"/>
                </a:lnTo>
                <a:lnTo>
                  <a:pt x="11164" y="8020"/>
                </a:lnTo>
                <a:cubicBezTo>
                  <a:pt x="11139" y="6274"/>
                  <a:pt x="11120" y="6123"/>
                  <a:pt x="10911" y="5923"/>
                </a:cubicBezTo>
                <a:cubicBezTo>
                  <a:pt x="10831" y="5846"/>
                  <a:pt x="10761" y="5808"/>
                  <a:pt x="10692" y="5809"/>
                </a:cubicBezTo>
                <a:close/>
                <a:moveTo>
                  <a:pt x="1096" y="9089"/>
                </a:moveTo>
                <a:cubicBezTo>
                  <a:pt x="1150" y="9089"/>
                  <a:pt x="1205" y="9796"/>
                  <a:pt x="1221" y="10688"/>
                </a:cubicBezTo>
                <a:cubicBezTo>
                  <a:pt x="1248" y="12201"/>
                  <a:pt x="1130" y="13108"/>
                  <a:pt x="1000" y="12392"/>
                </a:cubicBezTo>
                <a:cubicBezTo>
                  <a:pt x="909" y="11897"/>
                  <a:pt x="992" y="9089"/>
                  <a:pt x="1096" y="9089"/>
                </a:cubicBezTo>
                <a:close/>
                <a:moveTo>
                  <a:pt x="1148" y="13491"/>
                </a:moveTo>
                <a:cubicBezTo>
                  <a:pt x="1262" y="13498"/>
                  <a:pt x="1369" y="13779"/>
                  <a:pt x="1294" y="14032"/>
                </a:cubicBezTo>
                <a:cubicBezTo>
                  <a:pt x="1259" y="14153"/>
                  <a:pt x="1191" y="14253"/>
                  <a:pt x="1145" y="14253"/>
                </a:cubicBezTo>
                <a:cubicBezTo>
                  <a:pt x="996" y="14253"/>
                  <a:pt x="926" y="13819"/>
                  <a:pt x="1037" y="13586"/>
                </a:cubicBezTo>
                <a:cubicBezTo>
                  <a:pt x="1070" y="13516"/>
                  <a:pt x="1110" y="13489"/>
                  <a:pt x="1148" y="13491"/>
                </a:cubicBezTo>
                <a:close/>
                <a:moveTo>
                  <a:pt x="3497" y="14049"/>
                </a:moveTo>
                <a:cubicBezTo>
                  <a:pt x="3382" y="14049"/>
                  <a:pt x="3356" y="14442"/>
                  <a:pt x="3356" y="16141"/>
                </a:cubicBezTo>
                <a:cubicBezTo>
                  <a:pt x="3356" y="17292"/>
                  <a:pt x="3386" y="18295"/>
                  <a:pt x="3423" y="18373"/>
                </a:cubicBezTo>
                <a:cubicBezTo>
                  <a:pt x="3460" y="18451"/>
                  <a:pt x="3926" y="18489"/>
                  <a:pt x="4457" y="18458"/>
                </a:cubicBezTo>
                <a:cubicBezTo>
                  <a:pt x="5240" y="18411"/>
                  <a:pt x="5423" y="18342"/>
                  <a:pt x="5423" y="18096"/>
                </a:cubicBezTo>
                <a:cubicBezTo>
                  <a:pt x="5423" y="17857"/>
                  <a:pt x="5242" y="17771"/>
                  <a:pt x="4558" y="17691"/>
                </a:cubicBezTo>
                <a:lnTo>
                  <a:pt x="3693" y="17591"/>
                </a:lnTo>
                <a:lnTo>
                  <a:pt x="3665" y="15820"/>
                </a:lnTo>
                <a:cubicBezTo>
                  <a:pt x="3644" y="14428"/>
                  <a:pt x="3607" y="14049"/>
                  <a:pt x="3497" y="14049"/>
                </a:cubicBezTo>
                <a:close/>
                <a:moveTo>
                  <a:pt x="17929" y="14049"/>
                </a:moveTo>
                <a:cubicBezTo>
                  <a:pt x="17815" y="14049"/>
                  <a:pt x="17779" y="14410"/>
                  <a:pt x="17757" y="15820"/>
                </a:cubicBezTo>
                <a:lnTo>
                  <a:pt x="17729" y="17591"/>
                </a:lnTo>
                <a:lnTo>
                  <a:pt x="16912" y="17650"/>
                </a:lnTo>
                <a:cubicBezTo>
                  <a:pt x="16094" y="17710"/>
                  <a:pt x="15872" y="17865"/>
                  <a:pt x="15996" y="18288"/>
                </a:cubicBezTo>
                <a:cubicBezTo>
                  <a:pt x="16040" y="18438"/>
                  <a:pt x="16395" y="18496"/>
                  <a:pt x="17041" y="18458"/>
                </a:cubicBezTo>
                <a:lnTo>
                  <a:pt x="18018" y="18399"/>
                </a:lnTo>
                <a:lnTo>
                  <a:pt x="18046" y="16223"/>
                </a:lnTo>
                <a:cubicBezTo>
                  <a:pt x="18068" y="14402"/>
                  <a:pt x="18050" y="14049"/>
                  <a:pt x="17929" y="14049"/>
                </a:cubicBezTo>
                <a:close/>
              </a:path>
            </a:pathLst>
          </a:custGeom>
          <a:ln w="12700">
            <a:miter lim="400000"/>
          </a:ln>
        </p:spPr>
      </p:pic>
      <p:sp>
        <p:nvSpPr>
          <p:cNvPr id="279" name="Rectangle"/>
          <p:cNvSpPr/>
          <p:nvPr/>
        </p:nvSpPr>
        <p:spPr>
          <a:xfrm>
            <a:off x="1677908" y="6124118"/>
            <a:ext cx="6120517"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280" name="Rectangle"/>
          <p:cNvSpPr/>
          <p:nvPr/>
        </p:nvSpPr>
        <p:spPr>
          <a:xfrm>
            <a:off x="1677908" y="7801400"/>
            <a:ext cx="4586969"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281" name="The Reach…"/>
          <p:cNvSpPr txBox="1">
            <a:spLocks noGrp="1"/>
          </p:cNvSpPr>
          <p:nvPr>
            <p:ph type="title"/>
          </p:nvPr>
        </p:nvSpPr>
        <p:spPr>
          <a:xfrm>
            <a:off x="1624341" y="5866244"/>
            <a:ext cx="6227651" cy="3420721"/>
          </a:xfrm>
          <a:prstGeom prst="rect">
            <a:avLst/>
          </a:prstGeom>
          <a:effectLst>
            <a:outerShdw blurRad="88900" dist="114683" dir="2700000" rotWithShape="0">
              <a:srgbClr val="000000"/>
            </a:outerShdw>
          </a:effectLst>
        </p:spPr>
        <p:txBody>
          <a:bodyPr>
            <a:normAutofit fontScale="90000"/>
          </a:bodyPr>
          <a:lstStyle/>
          <a:p>
            <a:pPr algn="l">
              <a:lnSpc>
                <a:spcPct val="120000"/>
              </a:lnSpc>
              <a:defRPr b="0">
                <a:solidFill>
                  <a:srgbClr val="FFFFFF"/>
                </a:solidFill>
                <a:latin typeface="Franklin_Gothic-Black"/>
                <a:ea typeface="Franklin_Gothic-Black"/>
                <a:cs typeface="Franklin_Gothic-Black"/>
                <a:sym typeface="Franklin_Gothic-Black"/>
              </a:defRPr>
            </a:pPr>
            <a:r>
              <a:t>Jang Real:</a:t>
            </a:r>
          </a:p>
          <a:p>
            <a:pPr algn="l">
              <a:lnSpc>
                <a:spcPct val="120000"/>
              </a:lnSpc>
              <a:defRPr b="0">
                <a:solidFill>
                  <a:srgbClr val="FFFFFF"/>
                </a:solidFill>
                <a:latin typeface="Franklin_Gothic-Black"/>
                <a:ea typeface="Franklin_Gothic-Black"/>
                <a:cs typeface="Franklin_Gothic-Black"/>
                <a:sym typeface="Franklin_Gothic-Black"/>
              </a:defRPr>
            </a:pPr>
            <a:r>
              <a:t>Results</a:t>
            </a:r>
          </a:p>
        </p:txBody>
      </p:sp>
      <p:sp>
        <p:nvSpPr>
          <p:cNvPr id="282" name="Rectangle"/>
          <p:cNvSpPr/>
          <p:nvPr/>
        </p:nvSpPr>
        <p:spPr>
          <a:xfrm>
            <a:off x="12199922" y="5652655"/>
            <a:ext cx="9335049" cy="3568499"/>
          </a:xfrm>
          <a:prstGeom prst="rect">
            <a:avLst/>
          </a:prstGeom>
          <a:solidFill>
            <a:srgbClr val="000000">
              <a:alpha val="63205"/>
            </a:srgbClr>
          </a:solidFill>
          <a:ln w="12700">
            <a:miter lim="400000"/>
          </a:ln>
          <a:effectLst>
            <a:outerShdw blurRad="63500" dist="25400" dir="5400000" rotWithShape="0">
              <a:srgbClr val="000000">
                <a:alpha val="35000"/>
              </a:srgbClr>
            </a:outerShdw>
          </a:effectLst>
        </p:spPr>
        <p:txBody>
          <a:bodyPr lIns="91439" tIns="91439" rIns="91439" bIns="91439" anchor="ctr"/>
          <a:lstStyle/>
          <a:p>
            <a:pPr>
              <a:defRPr>
                <a:solidFill>
                  <a:srgbClr val="FFFFFF"/>
                </a:solidFill>
              </a:defRPr>
            </a:pPr>
            <a:endParaRPr/>
          </a:p>
        </p:txBody>
      </p:sp>
      <p:sp>
        <p:nvSpPr>
          <p:cNvPr id="283" name="Launched in 2016, Jang Real till now has……"/>
          <p:cNvSpPr txBox="1">
            <a:spLocks noGrp="1"/>
          </p:cNvSpPr>
          <p:nvPr>
            <p:ph type="body" sz="quarter" idx="1"/>
          </p:nvPr>
        </p:nvSpPr>
        <p:spPr>
          <a:xfrm>
            <a:off x="12527577" y="6425524"/>
            <a:ext cx="8679738" cy="2446218"/>
          </a:xfrm>
          <a:prstGeom prst="rect">
            <a:avLst/>
          </a:prstGeom>
        </p:spPr>
        <p:txBody>
          <a:bodyPr/>
          <a:lstStyle/>
          <a:p>
            <a:pPr marL="0" indent="0">
              <a:spcBef>
                <a:spcPts val="1900"/>
              </a:spcBef>
              <a:buSzTx/>
              <a:buNone/>
              <a:defRPr sz="5400">
                <a:solidFill>
                  <a:srgbClr val="FFFFFF"/>
                </a:solidFill>
                <a:latin typeface="Arial"/>
                <a:ea typeface="Arial"/>
                <a:cs typeface="Arial"/>
                <a:sym typeface="Arial"/>
              </a:defRPr>
            </a:pPr>
            <a:r>
              <a:rPr b="1" dirty="0"/>
              <a:t>App downloads </a:t>
            </a:r>
            <a:r>
              <a:rPr dirty="0"/>
              <a:t>– 110,347</a:t>
            </a:r>
          </a:p>
          <a:p>
            <a:pPr marL="0" indent="0">
              <a:spcBef>
                <a:spcPts val="1900"/>
              </a:spcBef>
              <a:buSzTx/>
              <a:buNone/>
              <a:defRPr sz="5400">
                <a:solidFill>
                  <a:srgbClr val="FFFFFF"/>
                </a:solidFill>
                <a:latin typeface="Arial"/>
                <a:ea typeface="Arial"/>
                <a:cs typeface="Arial"/>
                <a:sym typeface="Arial"/>
              </a:defRPr>
            </a:pPr>
            <a:r>
              <a:rPr b="1" dirty="0"/>
              <a:t>Scans/day</a:t>
            </a:r>
            <a:r>
              <a:rPr dirty="0"/>
              <a:t> – 75,530</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Jang Virtual Reality"/>
          <p:cNvSpPr txBox="1"/>
          <p:nvPr/>
        </p:nvSpPr>
        <p:spPr>
          <a:xfrm>
            <a:off x="6261770" y="8633571"/>
            <a:ext cx="18288005" cy="1617980"/>
          </a:xfrm>
          <a:prstGeom prst="rect">
            <a:avLst/>
          </a:prstGeom>
          <a:ln w="3175">
            <a:miter lim="400000"/>
          </a:ln>
          <a:effectLst>
            <a:outerShdw blurRad="88900" dist="114683"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nchor="ctr">
            <a:normAutofit lnSpcReduction="10000"/>
          </a:bodyPr>
          <a:lstStyle>
            <a:lvl1pPr>
              <a:defRPr sz="9800">
                <a:solidFill>
                  <a:srgbClr val="FFFFFF"/>
                </a:solidFill>
                <a:latin typeface="Franklin_Gothic-Black"/>
                <a:ea typeface="Franklin_Gothic-Black"/>
                <a:cs typeface="Franklin_Gothic-Black"/>
                <a:sym typeface="Franklin_Gothic-Black"/>
              </a:defRPr>
            </a:lvl1pPr>
          </a:lstStyle>
          <a:p>
            <a:r>
              <a:t>Jang Virtual Reality </a:t>
            </a:r>
          </a:p>
        </p:txBody>
      </p:sp>
      <p:pic>
        <p:nvPicPr>
          <p:cNvPr id="288" name="JANG VR LOGO.png" descr="JANG VR LOGO.png"/>
          <p:cNvPicPr>
            <a:picLocks noChangeAspect="1"/>
          </p:cNvPicPr>
          <p:nvPr/>
        </p:nvPicPr>
        <p:blipFill>
          <a:blip r:embed="rId3">
            <a:extLst/>
          </a:blip>
          <a:stretch>
            <a:fillRect/>
          </a:stretch>
        </p:blipFill>
        <p:spPr>
          <a:xfrm>
            <a:off x="10029604" y="4408017"/>
            <a:ext cx="3879313" cy="3874640"/>
          </a:xfrm>
          <a:prstGeom prst="rect">
            <a:avLst/>
          </a:prstGeom>
          <a:ln w="12700">
            <a:miter lim="400000"/>
          </a:ln>
        </p:spPr>
      </p:pic>
      <p:grpSp>
        <p:nvGrpSpPr>
          <p:cNvPr id="291" name="Group"/>
          <p:cNvGrpSpPr/>
          <p:nvPr/>
        </p:nvGrpSpPr>
        <p:grpSpPr>
          <a:xfrm>
            <a:off x="-1" y="-7069118"/>
            <a:ext cx="24384001" cy="27608007"/>
            <a:chOff x="0" y="0"/>
            <a:chExt cx="24384000" cy="27608006"/>
          </a:xfrm>
        </p:grpSpPr>
        <p:pic>
          <p:nvPicPr>
            <p:cNvPr id="289" name="Image" descr="Image"/>
            <p:cNvPicPr>
              <a:picLocks noChangeAspect="1"/>
            </p:cNvPicPr>
            <p:nvPr/>
          </p:nvPicPr>
          <p:blipFill>
            <a:blip r:embed="rId4">
              <a:extLst/>
            </a:blip>
            <a:stretch>
              <a:fillRect/>
            </a:stretch>
          </p:blipFill>
          <p:spPr>
            <a:xfrm>
              <a:off x="0" y="0"/>
              <a:ext cx="24384000" cy="7553124"/>
            </a:xfrm>
            <a:prstGeom prst="rect">
              <a:avLst/>
            </a:prstGeom>
            <a:ln w="12700" cap="flat">
              <a:noFill/>
              <a:miter lim="400000"/>
            </a:ln>
            <a:effectLst/>
          </p:spPr>
        </p:pic>
        <p:pic>
          <p:nvPicPr>
            <p:cNvPr id="290" name="Image" descr="Image"/>
            <p:cNvPicPr>
              <a:picLocks noChangeAspect="1"/>
            </p:cNvPicPr>
            <p:nvPr/>
          </p:nvPicPr>
          <p:blipFill>
            <a:blip r:embed="rId4">
              <a:extLst/>
            </a:blip>
            <a:stretch>
              <a:fillRect/>
            </a:stretch>
          </p:blipFill>
          <p:spPr>
            <a:xfrm>
              <a:off x="0" y="20054882"/>
              <a:ext cx="24384000" cy="7553125"/>
            </a:xfrm>
            <a:prstGeom prst="rect">
              <a:avLst/>
            </a:prstGeom>
            <a:ln w="12700" cap="flat">
              <a:noFill/>
              <a:miter lim="400000"/>
            </a:ln>
            <a:effectLst/>
          </p:spPr>
        </p:pic>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pic>
        <p:nvPicPr>
          <p:cNvPr id="295" name="Screen Shot 2019-01-09 at 2.10.04 PM.png" descr="Screen Shot 2019-01-09 at 2.10.04 PM.png"/>
          <p:cNvPicPr>
            <a:picLocks noChangeAspect="1"/>
          </p:cNvPicPr>
          <p:nvPr/>
        </p:nvPicPr>
        <p:blipFill>
          <a:blip r:embed="rId3">
            <a:alphaModFix amt="10000"/>
            <a:extLst/>
          </a:blip>
          <a:srcRect l="6982" t="13978" r="9068" b="6145"/>
          <a:stretch>
            <a:fillRect/>
          </a:stretch>
        </p:blipFill>
        <p:spPr>
          <a:xfrm rot="20426173">
            <a:off x="296577" y="5607367"/>
            <a:ext cx="10197689" cy="6191983"/>
          </a:xfrm>
          <a:custGeom>
            <a:avLst/>
            <a:gdLst/>
            <a:ahLst/>
            <a:cxnLst>
              <a:cxn ang="0">
                <a:pos x="wd2" y="hd2"/>
              </a:cxn>
              <a:cxn ang="5400000">
                <a:pos x="wd2" y="hd2"/>
              </a:cxn>
              <a:cxn ang="10800000">
                <a:pos x="wd2" y="hd2"/>
              </a:cxn>
              <a:cxn ang="16200000">
                <a:pos x="wd2" y="hd2"/>
              </a:cxn>
            </a:cxnLst>
            <a:rect l="0" t="0" r="r" b="b"/>
            <a:pathLst>
              <a:path w="21553" h="21583" extrusionOk="0">
                <a:moveTo>
                  <a:pt x="11568" y="1"/>
                </a:moveTo>
                <a:cubicBezTo>
                  <a:pt x="11009" y="11"/>
                  <a:pt x="10414" y="90"/>
                  <a:pt x="9750" y="236"/>
                </a:cubicBezTo>
                <a:cubicBezTo>
                  <a:pt x="8584" y="493"/>
                  <a:pt x="7063" y="1068"/>
                  <a:pt x="6100" y="1620"/>
                </a:cubicBezTo>
                <a:cubicBezTo>
                  <a:pt x="5853" y="1761"/>
                  <a:pt x="5553" y="1878"/>
                  <a:pt x="5435" y="1878"/>
                </a:cubicBezTo>
                <a:cubicBezTo>
                  <a:pt x="5008" y="1878"/>
                  <a:pt x="2421" y="2629"/>
                  <a:pt x="1763" y="2943"/>
                </a:cubicBezTo>
                <a:cubicBezTo>
                  <a:pt x="315" y="3636"/>
                  <a:pt x="151" y="4023"/>
                  <a:pt x="35" y="7064"/>
                </a:cubicBezTo>
                <a:cubicBezTo>
                  <a:pt x="-43" y="9090"/>
                  <a:pt x="5" y="10289"/>
                  <a:pt x="230" y="11934"/>
                </a:cubicBezTo>
                <a:cubicBezTo>
                  <a:pt x="489" y="13822"/>
                  <a:pt x="814" y="14501"/>
                  <a:pt x="2221" y="16109"/>
                </a:cubicBezTo>
                <a:cubicBezTo>
                  <a:pt x="4404" y="18602"/>
                  <a:pt x="6693" y="20852"/>
                  <a:pt x="7576" y="21369"/>
                </a:cubicBezTo>
                <a:cubicBezTo>
                  <a:pt x="7852" y="21531"/>
                  <a:pt x="8037" y="21584"/>
                  <a:pt x="8561" y="21582"/>
                </a:cubicBezTo>
                <a:cubicBezTo>
                  <a:pt x="8736" y="21582"/>
                  <a:pt x="8949" y="21575"/>
                  <a:pt x="9215" y="21565"/>
                </a:cubicBezTo>
                <a:cubicBezTo>
                  <a:pt x="11036" y="21491"/>
                  <a:pt x="11730" y="21137"/>
                  <a:pt x="14750" y="18738"/>
                </a:cubicBezTo>
                <a:cubicBezTo>
                  <a:pt x="15814" y="17893"/>
                  <a:pt x="16063" y="17641"/>
                  <a:pt x="16302" y="17171"/>
                </a:cubicBezTo>
                <a:cubicBezTo>
                  <a:pt x="16525" y="16729"/>
                  <a:pt x="16648" y="16599"/>
                  <a:pt x="16882" y="16547"/>
                </a:cubicBezTo>
                <a:cubicBezTo>
                  <a:pt x="17265" y="16462"/>
                  <a:pt x="17558" y="16203"/>
                  <a:pt x="18751" y="14904"/>
                </a:cubicBezTo>
                <a:cubicBezTo>
                  <a:pt x="21077" y="12371"/>
                  <a:pt x="21540" y="11287"/>
                  <a:pt x="21552" y="8347"/>
                </a:cubicBezTo>
                <a:cubicBezTo>
                  <a:pt x="21557" y="7235"/>
                  <a:pt x="21534" y="7013"/>
                  <a:pt x="21365" y="6468"/>
                </a:cubicBezTo>
                <a:cubicBezTo>
                  <a:pt x="21044" y="5442"/>
                  <a:pt x="19870" y="4118"/>
                  <a:pt x="18187" y="2884"/>
                </a:cubicBezTo>
                <a:cubicBezTo>
                  <a:pt x="16919" y="1954"/>
                  <a:pt x="15337" y="1020"/>
                  <a:pt x="14206" y="534"/>
                </a:cubicBezTo>
                <a:cubicBezTo>
                  <a:pt x="13332" y="158"/>
                  <a:pt x="12500" y="-16"/>
                  <a:pt x="11568" y="1"/>
                </a:cubicBezTo>
                <a:close/>
                <a:moveTo>
                  <a:pt x="11439" y="765"/>
                </a:moveTo>
                <a:cubicBezTo>
                  <a:pt x="12386" y="734"/>
                  <a:pt x="13189" y="901"/>
                  <a:pt x="14091" y="1296"/>
                </a:cubicBezTo>
                <a:cubicBezTo>
                  <a:pt x="15621" y="1965"/>
                  <a:pt x="15485" y="1789"/>
                  <a:pt x="15515" y="3161"/>
                </a:cubicBezTo>
                <a:cubicBezTo>
                  <a:pt x="15529" y="3804"/>
                  <a:pt x="15524" y="4363"/>
                  <a:pt x="15502" y="4406"/>
                </a:cubicBezTo>
                <a:cubicBezTo>
                  <a:pt x="15481" y="4448"/>
                  <a:pt x="15359" y="4433"/>
                  <a:pt x="15234" y="4372"/>
                </a:cubicBezTo>
                <a:cubicBezTo>
                  <a:pt x="15108" y="4312"/>
                  <a:pt x="14582" y="4119"/>
                  <a:pt x="14064" y="3944"/>
                </a:cubicBezTo>
                <a:cubicBezTo>
                  <a:pt x="12742" y="3496"/>
                  <a:pt x="10156" y="3368"/>
                  <a:pt x="9152" y="3699"/>
                </a:cubicBezTo>
                <a:cubicBezTo>
                  <a:pt x="8565" y="3892"/>
                  <a:pt x="8464" y="3898"/>
                  <a:pt x="8368" y="3740"/>
                </a:cubicBezTo>
                <a:cubicBezTo>
                  <a:pt x="8279" y="3594"/>
                  <a:pt x="7937" y="2208"/>
                  <a:pt x="7862" y="1694"/>
                </a:cubicBezTo>
                <a:cubicBezTo>
                  <a:pt x="7836" y="1510"/>
                  <a:pt x="9326" y="1026"/>
                  <a:pt x="10435" y="860"/>
                </a:cubicBezTo>
                <a:cubicBezTo>
                  <a:pt x="10792" y="807"/>
                  <a:pt x="11123" y="775"/>
                  <a:pt x="11439" y="765"/>
                </a:cubicBezTo>
                <a:close/>
                <a:moveTo>
                  <a:pt x="7180" y="1927"/>
                </a:moveTo>
                <a:cubicBezTo>
                  <a:pt x="7358" y="1960"/>
                  <a:pt x="7502" y="2291"/>
                  <a:pt x="7616" y="2921"/>
                </a:cubicBezTo>
                <a:cubicBezTo>
                  <a:pt x="7840" y="4168"/>
                  <a:pt x="8253" y="4995"/>
                  <a:pt x="8949" y="5591"/>
                </a:cubicBezTo>
                <a:cubicBezTo>
                  <a:pt x="9095" y="5717"/>
                  <a:pt x="9587" y="6027"/>
                  <a:pt x="10039" y="6281"/>
                </a:cubicBezTo>
                <a:cubicBezTo>
                  <a:pt x="10492" y="6536"/>
                  <a:pt x="10869" y="6794"/>
                  <a:pt x="10877" y="6855"/>
                </a:cubicBezTo>
                <a:cubicBezTo>
                  <a:pt x="10877" y="6856"/>
                  <a:pt x="10875" y="6857"/>
                  <a:pt x="10875" y="6858"/>
                </a:cubicBezTo>
                <a:cubicBezTo>
                  <a:pt x="10962" y="6803"/>
                  <a:pt x="11155" y="6844"/>
                  <a:pt x="11554" y="7010"/>
                </a:cubicBezTo>
                <a:cubicBezTo>
                  <a:pt x="11903" y="7156"/>
                  <a:pt x="12667" y="7446"/>
                  <a:pt x="13253" y="7655"/>
                </a:cubicBezTo>
                <a:cubicBezTo>
                  <a:pt x="14880" y="8235"/>
                  <a:pt x="15843" y="8667"/>
                  <a:pt x="16108" y="8932"/>
                </a:cubicBezTo>
                <a:cubicBezTo>
                  <a:pt x="16359" y="9183"/>
                  <a:pt x="16719" y="10259"/>
                  <a:pt x="16720" y="10762"/>
                </a:cubicBezTo>
                <a:cubicBezTo>
                  <a:pt x="16721" y="11186"/>
                  <a:pt x="16576" y="11236"/>
                  <a:pt x="16489" y="10841"/>
                </a:cubicBezTo>
                <a:cubicBezTo>
                  <a:pt x="16291" y="9948"/>
                  <a:pt x="16230" y="9783"/>
                  <a:pt x="16006" y="9561"/>
                </a:cubicBezTo>
                <a:cubicBezTo>
                  <a:pt x="15671" y="9228"/>
                  <a:pt x="15261" y="9027"/>
                  <a:pt x="13150" y="8161"/>
                </a:cubicBezTo>
                <a:cubicBezTo>
                  <a:pt x="11326" y="7413"/>
                  <a:pt x="10815" y="7160"/>
                  <a:pt x="10815" y="6961"/>
                </a:cubicBezTo>
                <a:cubicBezTo>
                  <a:pt x="10793" y="6977"/>
                  <a:pt x="10770" y="6993"/>
                  <a:pt x="10739" y="6999"/>
                </a:cubicBezTo>
                <a:cubicBezTo>
                  <a:pt x="10548" y="7040"/>
                  <a:pt x="8489" y="5906"/>
                  <a:pt x="7988" y="5483"/>
                </a:cubicBezTo>
                <a:cubicBezTo>
                  <a:pt x="7265" y="4873"/>
                  <a:pt x="6816" y="3774"/>
                  <a:pt x="6816" y="2614"/>
                </a:cubicBezTo>
                <a:cubicBezTo>
                  <a:pt x="6816" y="2214"/>
                  <a:pt x="6851" y="2097"/>
                  <a:pt x="7006" y="1981"/>
                </a:cubicBezTo>
                <a:cubicBezTo>
                  <a:pt x="7038" y="1956"/>
                  <a:pt x="7071" y="1939"/>
                  <a:pt x="7102" y="1931"/>
                </a:cubicBezTo>
                <a:cubicBezTo>
                  <a:pt x="7128" y="1923"/>
                  <a:pt x="7154" y="1922"/>
                  <a:pt x="7180" y="1927"/>
                </a:cubicBezTo>
                <a:close/>
                <a:moveTo>
                  <a:pt x="16016" y="2336"/>
                </a:moveTo>
                <a:cubicBezTo>
                  <a:pt x="16094" y="2257"/>
                  <a:pt x="17856" y="3444"/>
                  <a:pt x="17978" y="3659"/>
                </a:cubicBezTo>
                <a:cubicBezTo>
                  <a:pt x="18031" y="3750"/>
                  <a:pt x="18097" y="4287"/>
                  <a:pt x="18125" y="4851"/>
                </a:cubicBezTo>
                <a:cubicBezTo>
                  <a:pt x="18178" y="5906"/>
                  <a:pt x="18119" y="6196"/>
                  <a:pt x="17929" y="5814"/>
                </a:cubicBezTo>
                <a:cubicBezTo>
                  <a:pt x="17768" y="5491"/>
                  <a:pt x="16736" y="4751"/>
                  <a:pt x="16387" y="4709"/>
                </a:cubicBezTo>
                <a:cubicBezTo>
                  <a:pt x="16134" y="4677"/>
                  <a:pt x="16064" y="4612"/>
                  <a:pt x="16023" y="4372"/>
                </a:cubicBezTo>
                <a:cubicBezTo>
                  <a:pt x="15951" y="3951"/>
                  <a:pt x="15946" y="2408"/>
                  <a:pt x="16016" y="2336"/>
                </a:cubicBezTo>
                <a:close/>
                <a:moveTo>
                  <a:pt x="5702" y="2694"/>
                </a:moveTo>
                <a:lnTo>
                  <a:pt x="5794" y="3209"/>
                </a:lnTo>
                <a:cubicBezTo>
                  <a:pt x="5844" y="3491"/>
                  <a:pt x="5938" y="3894"/>
                  <a:pt x="6004" y="4105"/>
                </a:cubicBezTo>
                <a:cubicBezTo>
                  <a:pt x="6137" y="4529"/>
                  <a:pt x="6607" y="5189"/>
                  <a:pt x="6872" y="5325"/>
                </a:cubicBezTo>
                <a:cubicBezTo>
                  <a:pt x="6965" y="5374"/>
                  <a:pt x="7238" y="5606"/>
                  <a:pt x="7477" y="5844"/>
                </a:cubicBezTo>
                <a:cubicBezTo>
                  <a:pt x="8305" y="6666"/>
                  <a:pt x="9850" y="7525"/>
                  <a:pt x="12540" y="8654"/>
                </a:cubicBezTo>
                <a:cubicBezTo>
                  <a:pt x="14227" y="9362"/>
                  <a:pt x="14275" y="9391"/>
                  <a:pt x="14809" y="10032"/>
                </a:cubicBezTo>
                <a:cubicBezTo>
                  <a:pt x="15309" y="10631"/>
                  <a:pt x="15425" y="10928"/>
                  <a:pt x="15162" y="10928"/>
                </a:cubicBezTo>
                <a:cubicBezTo>
                  <a:pt x="15105" y="10928"/>
                  <a:pt x="14627" y="11122"/>
                  <a:pt x="14098" y="11361"/>
                </a:cubicBezTo>
                <a:cubicBezTo>
                  <a:pt x="12615" y="12032"/>
                  <a:pt x="12694" y="12030"/>
                  <a:pt x="12339" y="11415"/>
                </a:cubicBezTo>
                <a:cubicBezTo>
                  <a:pt x="11968" y="10771"/>
                  <a:pt x="11288" y="10225"/>
                  <a:pt x="8911" y="8662"/>
                </a:cubicBezTo>
                <a:cubicBezTo>
                  <a:pt x="6082" y="6802"/>
                  <a:pt x="4251" y="5230"/>
                  <a:pt x="3239" y="3796"/>
                </a:cubicBezTo>
                <a:cubicBezTo>
                  <a:pt x="2991" y="3444"/>
                  <a:pt x="2984" y="3416"/>
                  <a:pt x="3124" y="3296"/>
                </a:cubicBezTo>
                <a:cubicBezTo>
                  <a:pt x="3316" y="3132"/>
                  <a:pt x="4818" y="2730"/>
                  <a:pt x="5317" y="2710"/>
                </a:cubicBezTo>
                <a:lnTo>
                  <a:pt x="5702" y="2694"/>
                </a:lnTo>
                <a:close/>
                <a:moveTo>
                  <a:pt x="2199" y="3531"/>
                </a:moveTo>
                <a:cubicBezTo>
                  <a:pt x="2218" y="3531"/>
                  <a:pt x="2236" y="3535"/>
                  <a:pt x="2254" y="3544"/>
                </a:cubicBezTo>
                <a:cubicBezTo>
                  <a:pt x="2329" y="3579"/>
                  <a:pt x="2411" y="3694"/>
                  <a:pt x="2578" y="3927"/>
                </a:cubicBezTo>
                <a:cubicBezTo>
                  <a:pt x="2815" y="4257"/>
                  <a:pt x="2851" y="4364"/>
                  <a:pt x="2768" y="4473"/>
                </a:cubicBezTo>
                <a:cubicBezTo>
                  <a:pt x="2691" y="4574"/>
                  <a:pt x="2568" y="4534"/>
                  <a:pt x="2294" y="4323"/>
                </a:cubicBezTo>
                <a:cubicBezTo>
                  <a:pt x="1778" y="3924"/>
                  <a:pt x="1718" y="3800"/>
                  <a:pt x="1971" y="3642"/>
                </a:cubicBezTo>
                <a:cubicBezTo>
                  <a:pt x="2076" y="3576"/>
                  <a:pt x="2142" y="3533"/>
                  <a:pt x="2199" y="3531"/>
                </a:cubicBezTo>
                <a:close/>
                <a:moveTo>
                  <a:pt x="10510" y="4170"/>
                </a:moveTo>
                <a:cubicBezTo>
                  <a:pt x="10786" y="4164"/>
                  <a:pt x="11087" y="4169"/>
                  <a:pt x="11398" y="4190"/>
                </a:cubicBezTo>
                <a:cubicBezTo>
                  <a:pt x="12205" y="4243"/>
                  <a:pt x="12978" y="4363"/>
                  <a:pt x="13647" y="4527"/>
                </a:cubicBezTo>
                <a:cubicBezTo>
                  <a:pt x="13870" y="4582"/>
                  <a:pt x="14081" y="4642"/>
                  <a:pt x="14278" y="4706"/>
                </a:cubicBezTo>
                <a:cubicBezTo>
                  <a:pt x="15066" y="4961"/>
                  <a:pt x="15626" y="5280"/>
                  <a:pt x="15792" y="5610"/>
                </a:cubicBezTo>
                <a:cubicBezTo>
                  <a:pt x="16187" y="6396"/>
                  <a:pt x="16626" y="6984"/>
                  <a:pt x="17051" y="7326"/>
                </a:cubicBezTo>
                <a:cubicBezTo>
                  <a:pt x="17052" y="7326"/>
                  <a:pt x="17052" y="7326"/>
                  <a:pt x="17052" y="7326"/>
                </a:cubicBezTo>
                <a:cubicBezTo>
                  <a:pt x="17265" y="7497"/>
                  <a:pt x="17474" y="7608"/>
                  <a:pt x="17674" y="7651"/>
                </a:cubicBezTo>
                <a:cubicBezTo>
                  <a:pt x="17873" y="7694"/>
                  <a:pt x="18063" y="7669"/>
                  <a:pt x="18235" y="7573"/>
                </a:cubicBezTo>
                <a:cubicBezTo>
                  <a:pt x="18381" y="7492"/>
                  <a:pt x="18464" y="7452"/>
                  <a:pt x="18535" y="7461"/>
                </a:cubicBezTo>
                <a:cubicBezTo>
                  <a:pt x="18606" y="7470"/>
                  <a:pt x="18665" y="7528"/>
                  <a:pt x="18760" y="7641"/>
                </a:cubicBezTo>
                <a:cubicBezTo>
                  <a:pt x="18874" y="7776"/>
                  <a:pt x="19065" y="8056"/>
                  <a:pt x="19184" y="8264"/>
                </a:cubicBezTo>
                <a:lnTo>
                  <a:pt x="19401" y="8643"/>
                </a:lnTo>
                <a:lnTo>
                  <a:pt x="19223" y="8825"/>
                </a:lnTo>
                <a:cubicBezTo>
                  <a:pt x="19125" y="8926"/>
                  <a:pt x="18769" y="9277"/>
                  <a:pt x="18434" y="9607"/>
                </a:cubicBezTo>
                <a:cubicBezTo>
                  <a:pt x="18099" y="9936"/>
                  <a:pt x="17744" y="10310"/>
                  <a:pt x="17644" y="10440"/>
                </a:cubicBezTo>
                <a:cubicBezTo>
                  <a:pt x="17596" y="10501"/>
                  <a:pt x="17549" y="10550"/>
                  <a:pt x="17506" y="10588"/>
                </a:cubicBezTo>
                <a:cubicBezTo>
                  <a:pt x="17419" y="10662"/>
                  <a:pt x="17345" y="10689"/>
                  <a:pt x="17291" y="10662"/>
                </a:cubicBezTo>
                <a:cubicBezTo>
                  <a:pt x="17265" y="10649"/>
                  <a:pt x="17243" y="10623"/>
                  <a:pt x="17229" y="10582"/>
                </a:cubicBezTo>
                <a:cubicBezTo>
                  <a:pt x="17211" y="10530"/>
                  <a:pt x="17137" y="10183"/>
                  <a:pt x="17064" y="9812"/>
                </a:cubicBezTo>
                <a:cubicBezTo>
                  <a:pt x="17041" y="9694"/>
                  <a:pt x="17013" y="9579"/>
                  <a:pt x="16983" y="9471"/>
                </a:cubicBezTo>
                <a:cubicBezTo>
                  <a:pt x="16924" y="9255"/>
                  <a:pt x="16851" y="9061"/>
                  <a:pt x="16765" y="8885"/>
                </a:cubicBezTo>
                <a:cubicBezTo>
                  <a:pt x="16764" y="8884"/>
                  <a:pt x="16765" y="8882"/>
                  <a:pt x="16765" y="8882"/>
                </a:cubicBezTo>
                <a:cubicBezTo>
                  <a:pt x="16678" y="8705"/>
                  <a:pt x="16577" y="8552"/>
                  <a:pt x="16463" y="8414"/>
                </a:cubicBezTo>
                <a:cubicBezTo>
                  <a:pt x="16407" y="8346"/>
                  <a:pt x="16347" y="8281"/>
                  <a:pt x="16284" y="8222"/>
                </a:cubicBezTo>
                <a:cubicBezTo>
                  <a:pt x="16157" y="8105"/>
                  <a:pt x="16018" y="8007"/>
                  <a:pt x="15864" y="7929"/>
                </a:cubicBezTo>
                <a:cubicBezTo>
                  <a:pt x="15597" y="7793"/>
                  <a:pt x="14747" y="7452"/>
                  <a:pt x="13974" y="7169"/>
                </a:cubicBezTo>
                <a:cubicBezTo>
                  <a:pt x="12387" y="6590"/>
                  <a:pt x="11099" y="6038"/>
                  <a:pt x="10228" y="5576"/>
                </a:cubicBezTo>
                <a:cubicBezTo>
                  <a:pt x="10010" y="5460"/>
                  <a:pt x="9819" y="5351"/>
                  <a:pt x="9655" y="5248"/>
                </a:cubicBezTo>
                <a:cubicBezTo>
                  <a:pt x="9327" y="5041"/>
                  <a:pt x="9112" y="4860"/>
                  <a:pt x="9022" y="4714"/>
                </a:cubicBezTo>
                <a:cubicBezTo>
                  <a:pt x="8978" y="4641"/>
                  <a:pt x="8965" y="4578"/>
                  <a:pt x="8986" y="4523"/>
                </a:cubicBezTo>
                <a:cubicBezTo>
                  <a:pt x="8997" y="4493"/>
                  <a:pt x="9024" y="4466"/>
                  <a:pt x="9059" y="4439"/>
                </a:cubicBezTo>
                <a:cubicBezTo>
                  <a:pt x="9068" y="4431"/>
                  <a:pt x="9080" y="4424"/>
                  <a:pt x="9091" y="4417"/>
                </a:cubicBezTo>
                <a:cubicBezTo>
                  <a:pt x="9115" y="4401"/>
                  <a:pt x="9146" y="4386"/>
                  <a:pt x="9177" y="4372"/>
                </a:cubicBezTo>
                <a:cubicBezTo>
                  <a:pt x="9217" y="4354"/>
                  <a:pt x="9274" y="4341"/>
                  <a:pt x="9325" y="4325"/>
                </a:cubicBezTo>
                <a:cubicBezTo>
                  <a:pt x="9421" y="4296"/>
                  <a:pt x="9532" y="4271"/>
                  <a:pt x="9662" y="4249"/>
                </a:cubicBezTo>
                <a:cubicBezTo>
                  <a:pt x="9723" y="4239"/>
                  <a:pt x="9778" y="4227"/>
                  <a:pt x="9846" y="4219"/>
                </a:cubicBezTo>
                <a:cubicBezTo>
                  <a:pt x="10046" y="4194"/>
                  <a:pt x="10264" y="4176"/>
                  <a:pt x="10510" y="4170"/>
                </a:cubicBezTo>
                <a:close/>
                <a:moveTo>
                  <a:pt x="18758" y="4323"/>
                </a:moveTo>
                <a:cubicBezTo>
                  <a:pt x="18944" y="4362"/>
                  <a:pt x="19462" y="4829"/>
                  <a:pt x="20033" y="5485"/>
                </a:cubicBezTo>
                <a:cubicBezTo>
                  <a:pt x="20529" y="6053"/>
                  <a:pt x="20565" y="6127"/>
                  <a:pt x="20542" y="6510"/>
                </a:cubicBezTo>
                <a:cubicBezTo>
                  <a:pt x="20529" y="6736"/>
                  <a:pt x="20560" y="7004"/>
                  <a:pt x="20611" y="7106"/>
                </a:cubicBezTo>
                <a:cubicBezTo>
                  <a:pt x="20687" y="7257"/>
                  <a:pt x="20668" y="7354"/>
                  <a:pt x="20506" y="7633"/>
                </a:cubicBezTo>
                <a:cubicBezTo>
                  <a:pt x="20396" y="7821"/>
                  <a:pt x="20211" y="8069"/>
                  <a:pt x="20094" y="8183"/>
                </a:cubicBezTo>
                <a:lnTo>
                  <a:pt x="19882" y="8390"/>
                </a:lnTo>
                <a:lnTo>
                  <a:pt x="19320" y="7504"/>
                </a:lnTo>
                <a:cubicBezTo>
                  <a:pt x="18910" y="6860"/>
                  <a:pt x="18739" y="6497"/>
                  <a:pt x="18693" y="6167"/>
                </a:cubicBezTo>
                <a:cubicBezTo>
                  <a:pt x="18605" y="5546"/>
                  <a:pt x="18608" y="4422"/>
                  <a:pt x="18698" y="4331"/>
                </a:cubicBezTo>
                <a:cubicBezTo>
                  <a:pt x="18710" y="4318"/>
                  <a:pt x="18731" y="4317"/>
                  <a:pt x="18758" y="4323"/>
                </a:cubicBezTo>
                <a:close/>
                <a:moveTo>
                  <a:pt x="978" y="4486"/>
                </a:moveTo>
                <a:cubicBezTo>
                  <a:pt x="1022" y="4481"/>
                  <a:pt x="1074" y="4485"/>
                  <a:pt x="1139" y="4494"/>
                </a:cubicBezTo>
                <a:cubicBezTo>
                  <a:pt x="1588" y="4555"/>
                  <a:pt x="2032" y="4880"/>
                  <a:pt x="3273" y="6053"/>
                </a:cubicBezTo>
                <a:cubicBezTo>
                  <a:pt x="4367" y="7086"/>
                  <a:pt x="5860" y="8336"/>
                  <a:pt x="7715" y="9774"/>
                </a:cubicBezTo>
                <a:cubicBezTo>
                  <a:pt x="9790" y="11383"/>
                  <a:pt x="10313" y="13525"/>
                  <a:pt x="9749" y="18101"/>
                </a:cubicBezTo>
                <a:cubicBezTo>
                  <a:pt x="9610" y="19223"/>
                  <a:pt x="9437" y="19896"/>
                  <a:pt x="9111" y="20569"/>
                </a:cubicBezTo>
                <a:cubicBezTo>
                  <a:pt x="8902" y="21002"/>
                  <a:pt x="8868" y="21011"/>
                  <a:pt x="8200" y="20851"/>
                </a:cubicBezTo>
                <a:cubicBezTo>
                  <a:pt x="7523" y="20688"/>
                  <a:pt x="5871" y="19198"/>
                  <a:pt x="3517" y="16623"/>
                </a:cubicBezTo>
                <a:cubicBezTo>
                  <a:pt x="2020" y="14984"/>
                  <a:pt x="1186" y="13827"/>
                  <a:pt x="953" y="13071"/>
                </a:cubicBezTo>
                <a:cubicBezTo>
                  <a:pt x="637" y="12044"/>
                  <a:pt x="531" y="10759"/>
                  <a:pt x="531" y="7975"/>
                </a:cubicBezTo>
                <a:cubicBezTo>
                  <a:pt x="532" y="5529"/>
                  <a:pt x="544" y="5303"/>
                  <a:pt x="691" y="4895"/>
                </a:cubicBezTo>
                <a:cubicBezTo>
                  <a:pt x="798" y="4598"/>
                  <a:pt x="849" y="4501"/>
                  <a:pt x="978" y="4486"/>
                </a:cubicBezTo>
                <a:close/>
                <a:moveTo>
                  <a:pt x="16494" y="5479"/>
                </a:moveTo>
                <a:cubicBezTo>
                  <a:pt x="16592" y="5496"/>
                  <a:pt x="16747" y="5571"/>
                  <a:pt x="16964" y="5720"/>
                </a:cubicBezTo>
                <a:cubicBezTo>
                  <a:pt x="17453" y="6056"/>
                  <a:pt x="17890" y="6607"/>
                  <a:pt x="17818" y="6799"/>
                </a:cubicBezTo>
                <a:cubicBezTo>
                  <a:pt x="17753" y="6974"/>
                  <a:pt x="17621" y="6914"/>
                  <a:pt x="17101" y="6472"/>
                </a:cubicBezTo>
                <a:cubicBezTo>
                  <a:pt x="16429" y="5902"/>
                  <a:pt x="16201" y="5429"/>
                  <a:pt x="16494" y="5479"/>
                </a:cubicBezTo>
                <a:close/>
                <a:moveTo>
                  <a:pt x="21074" y="7986"/>
                </a:moveTo>
                <a:cubicBezTo>
                  <a:pt x="21166" y="8079"/>
                  <a:pt x="21143" y="9380"/>
                  <a:pt x="21037" y="10037"/>
                </a:cubicBezTo>
                <a:cubicBezTo>
                  <a:pt x="20949" y="10591"/>
                  <a:pt x="20786" y="10849"/>
                  <a:pt x="20726" y="10530"/>
                </a:cubicBezTo>
                <a:cubicBezTo>
                  <a:pt x="20709" y="10437"/>
                  <a:pt x="20655" y="10002"/>
                  <a:pt x="20606" y="9561"/>
                </a:cubicBezTo>
                <a:lnTo>
                  <a:pt x="20517" y="8758"/>
                </a:lnTo>
                <a:lnTo>
                  <a:pt x="20764" y="8340"/>
                </a:lnTo>
                <a:cubicBezTo>
                  <a:pt x="20899" y="8109"/>
                  <a:pt x="21039" y="7950"/>
                  <a:pt x="21074" y="7986"/>
                </a:cubicBezTo>
                <a:close/>
                <a:moveTo>
                  <a:pt x="20050" y="9233"/>
                </a:moveTo>
                <a:cubicBezTo>
                  <a:pt x="20061" y="9234"/>
                  <a:pt x="20070" y="9238"/>
                  <a:pt x="20074" y="9246"/>
                </a:cubicBezTo>
                <a:cubicBezTo>
                  <a:pt x="20093" y="9276"/>
                  <a:pt x="20124" y="9441"/>
                  <a:pt x="20160" y="9683"/>
                </a:cubicBezTo>
                <a:cubicBezTo>
                  <a:pt x="20160" y="9684"/>
                  <a:pt x="20160" y="9683"/>
                  <a:pt x="20160" y="9684"/>
                </a:cubicBezTo>
                <a:cubicBezTo>
                  <a:pt x="20196" y="9926"/>
                  <a:pt x="20237" y="10246"/>
                  <a:pt x="20273" y="10582"/>
                </a:cubicBezTo>
                <a:lnTo>
                  <a:pt x="20404" y="11806"/>
                </a:lnTo>
                <a:lnTo>
                  <a:pt x="20181" y="12194"/>
                </a:lnTo>
                <a:cubicBezTo>
                  <a:pt x="20058" y="12407"/>
                  <a:pt x="19719" y="12881"/>
                  <a:pt x="19425" y="13245"/>
                </a:cubicBezTo>
                <a:cubicBezTo>
                  <a:pt x="19197" y="13529"/>
                  <a:pt x="18994" y="13770"/>
                  <a:pt x="18820" y="13970"/>
                </a:cubicBezTo>
                <a:cubicBezTo>
                  <a:pt x="18664" y="14149"/>
                  <a:pt x="18537" y="14283"/>
                  <a:pt x="18424" y="14396"/>
                </a:cubicBezTo>
                <a:cubicBezTo>
                  <a:pt x="18388" y="14431"/>
                  <a:pt x="18359" y="14457"/>
                  <a:pt x="18327" y="14486"/>
                </a:cubicBezTo>
                <a:cubicBezTo>
                  <a:pt x="18256" y="14551"/>
                  <a:pt x="18194" y="14599"/>
                  <a:pt x="18144" y="14631"/>
                </a:cubicBezTo>
                <a:cubicBezTo>
                  <a:pt x="18115" y="14649"/>
                  <a:pt x="18084" y="14673"/>
                  <a:pt x="18062" y="14681"/>
                </a:cubicBezTo>
                <a:cubicBezTo>
                  <a:pt x="18046" y="14687"/>
                  <a:pt x="18030" y="14692"/>
                  <a:pt x="18017" y="14692"/>
                </a:cubicBezTo>
                <a:cubicBezTo>
                  <a:pt x="18012" y="14692"/>
                  <a:pt x="18006" y="14696"/>
                  <a:pt x="18001" y="14695"/>
                </a:cubicBezTo>
                <a:cubicBezTo>
                  <a:pt x="17981" y="14692"/>
                  <a:pt x="17964" y="14681"/>
                  <a:pt x="17955" y="14662"/>
                </a:cubicBezTo>
                <a:cubicBezTo>
                  <a:pt x="17914" y="14577"/>
                  <a:pt x="17825" y="13836"/>
                  <a:pt x="17757" y="13014"/>
                </a:cubicBezTo>
                <a:cubicBezTo>
                  <a:pt x="17727" y="12647"/>
                  <a:pt x="17706" y="12348"/>
                  <a:pt x="17694" y="12107"/>
                </a:cubicBezTo>
                <a:cubicBezTo>
                  <a:pt x="17684" y="11893"/>
                  <a:pt x="17683" y="11736"/>
                  <a:pt x="17688" y="11604"/>
                </a:cubicBezTo>
                <a:cubicBezTo>
                  <a:pt x="17692" y="11515"/>
                  <a:pt x="17698" y="11429"/>
                  <a:pt x="17710" y="11372"/>
                </a:cubicBezTo>
                <a:cubicBezTo>
                  <a:pt x="17722" y="11311"/>
                  <a:pt x="17742" y="11271"/>
                  <a:pt x="17764" y="11241"/>
                </a:cubicBezTo>
                <a:cubicBezTo>
                  <a:pt x="17771" y="11231"/>
                  <a:pt x="17778" y="11221"/>
                  <a:pt x="17786" y="11214"/>
                </a:cubicBezTo>
                <a:cubicBezTo>
                  <a:pt x="17811" y="11192"/>
                  <a:pt x="17839" y="11178"/>
                  <a:pt x="17873" y="11178"/>
                </a:cubicBezTo>
                <a:cubicBezTo>
                  <a:pt x="17911" y="11178"/>
                  <a:pt x="18137" y="10956"/>
                  <a:pt x="18378" y="10686"/>
                </a:cubicBezTo>
                <a:cubicBezTo>
                  <a:pt x="18543" y="10500"/>
                  <a:pt x="18721" y="10315"/>
                  <a:pt x="18901" y="10140"/>
                </a:cubicBezTo>
                <a:cubicBezTo>
                  <a:pt x="18929" y="10112"/>
                  <a:pt x="18955" y="10089"/>
                  <a:pt x="18983" y="10062"/>
                </a:cubicBezTo>
                <a:cubicBezTo>
                  <a:pt x="18989" y="10057"/>
                  <a:pt x="18994" y="10052"/>
                  <a:pt x="19000" y="10047"/>
                </a:cubicBezTo>
                <a:cubicBezTo>
                  <a:pt x="19082" y="9968"/>
                  <a:pt x="19157" y="9903"/>
                  <a:pt x="19235" y="9832"/>
                </a:cubicBezTo>
                <a:cubicBezTo>
                  <a:pt x="19293" y="9780"/>
                  <a:pt x="19355" y="9722"/>
                  <a:pt x="19409" y="9675"/>
                </a:cubicBezTo>
                <a:cubicBezTo>
                  <a:pt x="19454" y="9636"/>
                  <a:pt x="19489" y="9608"/>
                  <a:pt x="19531" y="9574"/>
                </a:cubicBezTo>
                <a:cubicBezTo>
                  <a:pt x="19534" y="9571"/>
                  <a:pt x="19537" y="9568"/>
                  <a:pt x="19541" y="9565"/>
                </a:cubicBezTo>
                <a:cubicBezTo>
                  <a:pt x="19634" y="9489"/>
                  <a:pt x="19718" y="9426"/>
                  <a:pt x="19792" y="9375"/>
                </a:cubicBezTo>
                <a:cubicBezTo>
                  <a:pt x="19793" y="9373"/>
                  <a:pt x="19795" y="9370"/>
                  <a:pt x="19797" y="9369"/>
                </a:cubicBezTo>
                <a:cubicBezTo>
                  <a:pt x="19880" y="9311"/>
                  <a:pt x="19961" y="9257"/>
                  <a:pt x="20008" y="9242"/>
                </a:cubicBezTo>
                <a:cubicBezTo>
                  <a:pt x="20025" y="9236"/>
                  <a:pt x="20039" y="9233"/>
                  <a:pt x="20050" y="9233"/>
                </a:cubicBezTo>
                <a:close/>
                <a:moveTo>
                  <a:pt x="9047" y="9665"/>
                </a:moveTo>
                <a:cubicBezTo>
                  <a:pt x="9142" y="9625"/>
                  <a:pt x="9331" y="9736"/>
                  <a:pt x="9863" y="10094"/>
                </a:cubicBezTo>
                <a:cubicBezTo>
                  <a:pt x="11376" y="11112"/>
                  <a:pt x="12096" y="11818"/>
                  <a:pt x="11968" y="12158"/>
                </a:cubicBezTo>
                <a:cubicBezTo>
                  <a:pt x="11944" y="12222"/>
                  <a:pt x="11778" y="12308"/>
                  <a:pt x="11598" y="12349"/>
                </a:cubicBezTo>
                <a:cubicBezTo>
                  <a:pt x="10797" y="12532"/>
                  <a:pt x="10473" y="12702"/>
                  <a:pt x="10473" y="12941"/>
                </a:cubicBezTo>
                <a:cubicBezTo>
                  <a:pt x="10473" y="13264"/>
                  <a:pt x="10330" y="13379"/>
                  <a:pt x="10275" y="13101"/>
                </a:cubicBezTo>
                <a:cubicBezTo>
                  <a:pt x="10093" y="12180"/>
                  <a:pt x="9739" y="11260"/>
                  <a:pt x="9333" y="10639"/>
                </a:cubicBezTo>
                <a:cubicBezTo>
                  <a:pt x="8956" y="10063"/>
                  <a:pt x="8897" y="9916"/>
                  <a:pt x="8973" y="9752"/>
                </a:cubicBezTo>
                <a:cubicBezTo>
                  <a:pt x="8993" y="9709"/>
                  <a:pt x="9015" y="9678"/>
                  <a:pt x="9047" y="9665"/>
                </a:cubicBezTo>
                <a:close/>
                <a:moveTo>
                  <a:pt x="15456" y="11476"/>
                </a:moveTo>
                <a:cubicBezTo>
                  <a:pt x="15469" y="11473"/>
                  <a:pt x="15481" y="11476"/>
                  <a:pt x="15491" y="11483"/>
                </a:cubicBezTo>
                <a:cubicBezTo>
                  <a:pt x="15556" y="11522"/>
                  <a:pt x="15576" y="11717"/>
                  <a:pt x="15503" y="11863"/>
                </a:cubicBezTo>
                <a:cubicBezTo>
                  <a:pt x="15455" y="11958"/>
                  <a:pt x="15384" y="12591"/>
                  <a:pt x="15344" y="13271"/>
                </a:cubicBezTo>
                <a:cubicBezTo>
                  <a:pt x="15303" y="13951"/>
                  <a:pt x="15161" y="15265"/>
                  <a:pt x="15028" y="16192"/>
                </a:cubicBezTo>
                <a:lnTo>
                  <a:pt x="14787" y="17877"/>
                </a:lnTo>
                <a:lnTo>
                  <a:pt x="13640" y="18799"/>
                </a:lnTo>
                <a:cubicBezTo>
                  <a:pt x="13009" y="19306"/>
                  <a:pt x="12451" y="19721"/>
                  <a:pt x="12401" y="19722"/>
                </a:cubicBezTo>
                <a:cubicBezTo>
                  <a:pt x="12234" y="19726"/>
                  <a:pt x="12238" y="19540"/>
                  <a:pt x="12429" y="18603"/>
                </a:cubicBezTo>
                <a:cubicBezTo>
                  <a:pt x="12726" y="17143"/>
                  <a:pt x="12850" y="15895"/>
                  <a:pt x="12868" y="14202"/>
                </a:cubicBezTo>
                <a:lnTo>
                  <a:pt x="12885" y="12638"/>
                </a:lnTo>
                <a:lnTo>
                  <a:pt x="14111" y="12109"/>
                </a:lnTo>
                <a:cubicBezTo>
                  <a:pt x="14785" y="11818"/>
                  <a:pt x="15373" y="11545"/>
                  <a:pt x="15415" y="11502"/>
                </a:cubicBezTo>
                <a:cubicBezTo>
                  <a:pt x="15429" y="11487"/>
                  <a:pt x="15443" y="11479"/>
                  <a:pt x="15456" y="11476"/>
                </a:cubicBezTo>
                <a:close/>
                <a:moveTo>
                  <a:pt x="17085" y="11765"/>
                </a:moveTo>
                <a:cubicBezTo>
                  <a:pt x="17108" y="11761"/>
                  <a:pt x="17123" y="11766"/>
                  <a:pt x="17128" y="11779"/>
                </a:cubicBezTo>
                <a:cubicBezTo>
                  <a:pt x="17147" y="11831"/>
                  <a:pt x="17220" y="12549"/>
                  <a:pt x="17289" y="13378"/>
                </a:cubicBezTo>
                <a:cubicBezTo>
                  <a:pt x="17358" y="14207"/>
                  <a:pt x="17432" y="15010"/>
                  <a:pt x="17455" y="15161"/>
                </a:cubicBezTo>
                <a:cubicBezTo>
                  <a:pt x="17488" y="15384"/>
                  <a:pt x="17438" y="15482"/>
                  <a:pt x="17187" y="15694"/>
                </a:cubicBezTo>
                <a:cubicBezTo>
                  <a:pt x="16677" y="16123"/>
                  <a:pt x="16570" y="16051"/>
                  <a:pt x="16566" y="15273"/>
                </a:cubicBezTo>
                <a:cubicBezTo>
                  <a:pt x="16564" y="14991"/>
                  <a:pt x="16518" y="14205"/>
                  <a:pt x="16463" y="13526"/>
                </a:cubicBezTo>
                <a:lnTo>
                  <a:pt x="16364" y="12292"/>
                </a:lnTo>
                <a:lnTo>
                  <a:pt x="16729" y="11988"/>
                </a:lnTo>
                <a:cubicBezTo>
                  <a:pt x="16879" y="11862"/>
                  <a:pt x="17017" y="11777"/>
                  <a:pt x="17085" y="11765"/>
                </a:cubicBezTo>
                <a:close/>
                <a:moveTo>
                  <a:pt x="12181" y="12876"/>
                </a:moveTo>
                <a:cubicBezTo>
                  <a:pt x="12708" y="12876"/>
                  <a:pt x="12393" y="17318"/>
                  <a:pt x="11728" y="19281"/>
                </a:cubicBezTo>
                <a:cubicBezTo>
                  <a:pt x="11432" y="20151"/>
                  <a:pt x="11423" y="20172"/>
                  <a:pt x="11349" y="19976"/>
                </a:cubicBezTo>
                <a:cubicBezTo>
                  <a:pt x="11323" y="19907"/>
                  <a:pt x="11132" y="19851"/>
                  <a:pt x="10923" y="19851"/>
                </a:cubicBezTo>
                <a:cubicBezTo>
                  <a:pt x="10651" y="19851"/>
                  <a:pt x="10532" y="19795"/>
                  <a:pt x="10500" y="19654"/>
                </a:cubicBezTo>
                <a:cubicBezTo>
                  <a:pt x="10432" y="19364"/>
                  <a:pt x="10569" y="18698"/>
                  <a:pt x="10721" y="18575"/>
                </a:cubicBezTo>
                <a:cubicBezTo>
                  <a:pt x="10794" y="18516"/>
                  <a:pt x="10914" y="18418"/>
                  <a:pt x="10988" y="18359"/>
                </a:cubicBezTo>
                <a:cubicBezTo>
                  <a:pt x="11080" y="18285"/>
                  <a:pt x="11160" y="17928"/>
                  <a:pt x="11251" y="17197"/>
                </a:cubicBezTo>
                <a:cubicBezTo>
                  <a:pt x="11410" y="15918"/>
                  <a:pt x="11384" y="15643"/>
                  <a:pt x="11083" y="15470"/>
                </a:cubicBezTo>
                <a:cubicBezTo>
                  <a:pt x="10627" y="15207"/>
                  <a:pt x="10929" y="14318"/>
                  <a:pt x="11662" y="13764"/>
                </a:cubicBezTo>
                <a:cubicBezTo>
                  <a:pt x="12013" y="13499"/>
                  <a:pt x="12079" y="13399"/>
                  <a:pt x="12059" y="13161"/>
                </a:cubicBezTo>
                <a:cubicBezTo>
                  <a:pt x="12041" y="12948"/>
                  <a:pt x="12072" y="12876"/>
                  <a:pt x="12181" y="12876"/>
                </a:cubicBezTo>
                <a:close/>
                <a:moveTo>
                  <a:pt x="10422" y="13222"/>
                </a:moveTo>
                <a:cubicBezTo>
                  <a:pt x="10434" y="13210"/>
                  <a:pt x="10447" y="13210"/>
                  <a:pt x="10461" y="13223"/>
                </a:cubicBezTo>
                <a:cubicBezTo>
                  <a:pt x="10477" y="13238"/>
                  <a:pt x="10494" y="13272"/>
                  <a:pt x="10514" y="13324"/>
                </a:cubicBezTo>
                <a:cubicBezTo>
                  <a:pt x="10543" y="13401"/>
                  <a:pt x="10648" y="13428"/>
                  <a:pt x="10751" y="13385"/>
                </a:cubicBezTo>
                <a:cubicBezTo>
                  <a:pt x="11050" y="13261"/>
                  <a:pt x="11103" y="13433"/>
                  <a:pt x="10875" y="13798"/>
                </a:cubicBezTo>
                <a:cubicBezTo>
                  <a:pt x="10759" y="13985"/>
                  <a:pt x="10624" y="14250"/>
                  <a:pt x="10576" y="14386"/>
                </a:cubicBezTo>
                <a:cubicBezTo>
                  <a:pt x="10505" y="14588"/>
                  <a:pt x="10481" y="14601"/>
                  <a:pt x="10449" y="14447"/>
                </a:cubicBezTo>
                <a:cubicBezTo>
                  <a:pt x="10341" y="13928"/>
                  <a:pt x="10345" y="13300"/>
                  <a:pt x="10422" y="13222"/>
                </a:cubicBezTo>
                <a:close/>
                <a:moveTo>
                  <a:pt x="15927" y="13346"/>
                </a:moveTo>
                <a:cubicBezTo>
                  <a:pt x="15948" y="13344"/>
                  <a:pt x="15972" y="13375"/>
                  <a:pt x="15998" y="13443"/>
                </a:cubicBezTo>
                <a:cubicBezTo>
                  <a:pt x="16025" y="13516"/>
                  <a:pt x="16081" y="14173"/>
                  <a:pt x="16122" y="14901"/>
                </a:cubicBezTo>
                <a:cubicBezTo>
                  <a:pt x="16196" y="16219"/>
                  <a:pt x="16195" y="16227"/>
                  <a:pt x="15998" y="16654"/>
                </a:cubicBezTo>
                <a:cubicBezTo>
                  <a:pt x="15889" y="16889"/>
                  <a:pt x="15733" y="17142"/>
                  <a:pt x="15650" y="17215"/>
                </a:cubicBezTo>
                <a:cubicBezTo>
                  <a:pt x="15415" y="17422"/>
                  <a:pt x="15392" y="17100"/>
                  <a:pt x="15574" y="16129"/>
                </a:cubicBezTo>
                <a:cubicBezTo>
                  <a:pt x="15662" y="15659"/>
                  <a:pt x="15755" y="14860"/>
                  <a:pt x="15781" y="14353"/>
                </a:cubicBezTo>
                <a:cubicBezTo>
                  <a:pt x="15816" y="13681"/>
                  <a:pt x="15862" y="13354"/>
                  <a:pt x="15927" y="13346"/>
                </a:cubicBezTo>
                <a:close/>
              </a:path>
            </a:pathLst>
          </a:custGeom>
          <a:ln w="12700">
            <a:miter lim="400000"/>
          </a:ln>
        </p:spPr>
      </p:pic>
      <p:sp>
        <p:nvSpPr>
          <p:cNvPr id="296" name="Rectangle"/>
          <p:cNvSpPr/>
          <p:nvPr/>
        </p:nvSpPr>
        <p:spPr>
          <a:xfrm>
            <a:off x="3319704" y="7148636"/>
            <a:ext cx="4614438"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297" name="Rectangle"/>
          <p:cNvSpPr/>
          <p:nvPr/>
        </p:nvSpPr>
        <p:spPr>
          <a:xfrm>
            <a:off x="12415849" y="4532981"/>
            <a:ext cx="9530942" cy="1560382"/>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298" name="Rectangle"/>
          <p:cNvSpPr/>
          <p:nvPr/>
        </p:nvSpPr>
        <p:spPr>
          <a:xfrm>
            <a:off x="12415849" y="6988026"/>
            <a:ext cx="9530942" cy="2429037"/>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299" name="Jang VR"/>
          <p:cNvSpPr txBox="1">
            <a:spLocks noGrp="1"/>
          </p:cNvSpPr>
          <p:nvPr>
            <p:ph type="title"/>
          </p:nvPr>
        </p:nvSpPr>
        <p:spPr>
          <a:xfrm>
            <a:off x="3346541" y="6987167"/>
            <a:ext cx="4356675" cy="1714502"/>
          </a:xfrm>
          <a:prstGeom prst="rect">
            <a:avLst/>
          </a:prstGeom>
          <a:effectLst>
            <a:outerShdw blurRad="88900" dist="114683" dir="2700000" rotWithShape="0">
              <a:srgbClr val="000000"/>
            </a:outerShdw>
          </a:effectLst>
        </p:spPr>
        <p:txBody>
          <a:bodyPr>
            <a:normAutofit fontScale="90000"/>
          </a:bodyPr>
          <a:lstStyle>
            <a:lvl1pPr algn="l" defTabSz="1072896">
              <a:defRPr sz="8624" b="0">
                <a:solidFill>
                  <a:srgbClr val="FFFFFF"/>
                </a:solidFill>
                <a:latin typeface="Franklin_Gothic-Black"/>
                <a:ea typeface="Franklin_Gothic-Black"/>
                <a:cs typeface="Franklin_Gothic-Black"/>
                <a:sym typeface="Franklin_Gothic-Black"/>
              </a:defRPr>
            </a:lvl1pPr>
          </a:lstStyle>
          <a:p>
            <a:r>
              <a:t>Jang VR  </a:t>
            </a:r>
          </a:p>
        </p:txBody>
      </p:sp>
      <p:sp>
        <p:nvSpPr>
          <p:cNvPr id="300" name="Rectangle"/>
          <p:cNvSpPr/>
          <p:nvPr/>
        </p:nvSpPr>
        <p:spPr>
          <a:xfrm>
            <a:off x="12415849" y="10286327"/>
            <a:ext cx="9530942" cy="1560382"/>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301" name="Jang Media Group also introduced Virtual Reality in Pakistan.…"/>
          <p:cNvSpPr txBox="1">
            <a:spLocks noGrp="1"/>
          </p:cNvSpPr>
          <p:nvPr>
            <p:ph type="body" sz="quarter" idx="1"/>
          </p:nvPr>
        </p:nvSpPr>
        <p:spPr>
          <a:xfrm>
            <a:off x="12964300" y="4630008"/>
            <a:ext cx="8803818" cy="7246675"/>
          </a:xfrm>
          <a:prstGeom prst="rect">
            <a:avLst/>
          </a:prstGeom>
        </p:spPr>
        <p:txBody>
          <a:bodyPr>
            <a:normAutofit lnSpcReduction="10000"/>
          </a:bodyPr>
          <a:lstStyle/>
          <a:p>
            <a:pPr marL="0" indent="0" defTabSz="865632">
              <a:spcBef>
                <a:spcPts val="2900"/>
              </a:spcBef>
              <a:buSzTx/>
              <a:buNone/>
              <a:defRPr sz="3834">
                <a:solidFill>
                  <a:srgbClr val="FFFFFF"/>
                </a:solidFill>
                <a:latin typeface="Arial"/>
                <a:ea typeface="Arial"/>
                <a:cs typeface="Arial"/>
                <a:sym typeface="Arial"/>
              </a:defRPr>
            </a:pPr>
            <a:r>
              <a:rPr dirty="0"/>
              <a:t>We introduced Virtual Reality in mid 2017. </a:t>
            </a:r>
          </a:p>
          <a:p>
            <a:pPr marL="0" indent="0" defTabSz="865632">
              <a:spcBef>
                <a:spcPts val="2900"/>
              </a:spcBef>
              <a:buSzTx/>
              <a:buNone/>
              <a:defRPr sz="3834">
                <a:solidFill>
                  <a:srgbClr val="FFFFFF"/>
                </a:solidFill>
                <a:latin typeface="Arial"/>
                <a:ea typeface="Arial"/>
                <a:cs typeface="Arial"/>
                <a:sym typeface="Arial"/>
              </a:defRPr>
            </a:pPr>
            <a:endParaRPr dirty="0"/>
          </a:p>
          <a:p>
            <a:pPr marL="0" indent="0" defTabSz="865632">
              <a:spcBef>
                <a:spcPts val="2900"/>
              </a:spcBef>
              <a:buSzTx/>
              <a:buNone/>
              <a:defRPr sz="3834">
                <a:solidFill>
                  <a:srgbClr val="FFFFFF"/>
                </a:solidFill>
                <a:latin typeface="Arial"/>
                <a:ea typeface="Arial"/>
                <a:cs typeface="Arial"/>
                <a:sym typeface="Arial"/>
              </a:defRPr>
            </a:pPr>
            <a:r>
              <a:rPr dirty="0"/>
              <a:t>2017 marked the 70 years of Pakistan and also the 70 years of our flagship brand, Jang newspaper's publication in Pakistan. </a:t>
            </a:r>
          </a:p>
          <a:p>
            <a:pPr marL="0" indent="0" defTabSz="865632">
              <a:spcBef>
                <a:spcPts val="2900"/>
              </a:spcBef>
              <a:buSzTx/>
              <a:buNone/>
              <a:defRPr sz="3834">
                <a:solidFill>
                  <a:srgbClr val="FFFFFF"/>
                </a:solidFill>
                <a:latin typeface="Arial"/>
                <a:ea typeface="Arial"/>
                <a:cs typeface="Arial"/>
                <a:sym typeface="Arial"/>
              </a:defRPr>
            </a:pPr>
            <a:endParaRPr dirty="0"/>
          </a:p>
          <a:p>
            <a:pPr marL="0" indent="0" defTabSz="865632">
              <a:spcBef>
                <a:spcPts val="2900"/>
              </a:spcBef>
              <a:buSzTx/>
              <a:buNone/>
              <a:defRPr sz="3834">
                <a:solidFill>
                  <a:srgbClr val="FFFFFF"/>
                </a:solidFill>
                <a:latin typeface="Arial"/>
                <a:ea typeface="Arial"/>
                <a:cs typeface="Arial"/>
                <a:sym typeface="Arial"/>
              </a:defRPr>
            </a:pPr>
            <a:r>
              <a:rPr dirty="0"/>
              <a:t>We gave our readers a virtual gallery of our front pages from these 70 years. </a:t>
            </a:r>
          </a:p>
        </p:txBody>
      </p:sp>
      <p:sp>
        <p:nvSpPr>
          <p:cNvPr id="302" name="Line"/>
          <p:cNvSpPr/>
          <p:nvPr/>
        </p:nvSpPr>
        <p:spPr>
          <a:xfrm flipV="1">
            <a:off x="10059532" y="4465420"/>
            <a:ext cx="1" cy="7575850"/>
          </a:xfrm>
          <a:prstGeom prst="line">
            <a:avLst/>
          </a:prstGeom>
          <a:ln w="88900">
            <a:solidFill>
              <a:schemeClr val="accent5"/>
            </a:solidFill>
          </a:ln>
          <a:effectLst>
            <a:outerShdw blurRad="63500" dist="25400" dir="5400000" rotWithShape="0">
              <a:srgbClr val="000000">
                <a:alpha val="35000"/>
              </a:srgbClr>
            </a:outerShdw>
          </a:effectLst>
        </p:spPr>
        <p:txBody>
          <a:bodyPr lIns="34289" tIns="34289" rIns="34289" bIns="34289"/>
          <a:lstStyle/>
          <a:p>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11" name="Rectangle"/>
          <p:cNvSpPr/>
          <p:nvPr/>
        </p:nvSpPr>
        <p:spPr>
          <a:xfrm>
            <a:off x="455911" y="1428788"/>
            <a:ext cx="7173953"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312" name="Recognition"/>
          <p:cNvSpPr txBox="1">
            <a:spLocks noGrp="1"/>
          </p:cNvSpPr>
          <p:nvPr>
            <p:ph type="title"/>
          </p:nvPr>
        </p:nvSpPr>
        <p:spPr>
          <a:xfrm>
            <a:off x="398567" y="993475"/>
            <a:ext cx="16459203" cy="2262190"/>
          </a:xfrm>
          <a:prstGeom prst="rect">
            <a:avLst/>
          </a:prstGeom>
          <a:effectLst>
            <a:outerShdw blurRad="88900" dist="114683" dir="2700000" rotWithShape="0">
              <a:srgbClr val="000000"/>
            </a:outerShdw>
          </a:effectLst>
        </p:spPr>
        <p:txBody>
          <a:bodyPr/>
          <a:lstStyle>
            <a:lvl1pPr algn="l">
              <a:defRPr b="0">
                <a:solidFill>
                  <a:srgbClr val="FFFFFF"/>
                </a:solidFill>
                <a:latin typeface="Franklin_Gothic-Black"/>
                <a:ea typeface="Franklin_Gothic-Black"/>
                <a:cs typeface="Franklin_Gothic-Black"/>
                <a:sym typeface="Franklin_Gothic-Black"/>
              </a:defRPr>
            </a:lvl1pPr>
          </a:lstStyle>
          <a:p>
            <a:r>
              <a:t>Recognition</a:t>
            </a:r>
          </a:p>
        </p:txBody>
      </p:sp>
      <p:pic>
        <p:nvPicPr>
          <p:cNvPr id="313" name="Image" descr="Image"/>
          <p:cNvPicPr>
            <a:picLocks noChangeAspect="1"/>
          </p:cNvPicPr>
          <p:nvPr/>
        </p:nvPicPr>
        <p:blipFill>
          <a:blip r:embed="rId3">
            <a:extLst/>
          </a:blip>
          <a:srcRect b="8529"/>
          <a:stretch>
            <a:fillRect/>
          </a:stretch>
        </p:blipFill>
        <p:spPr>
          <a:xfrm>
            <a:off x="9314452" y="362014"/>
            <a:ext cx="11851605" cy="6744502"/>
          </a:xfrm>
          <a:prstGeom prst="rect">
            <a:avLst/>
          </a:prstGeom>
          <a:ln w="12700">
            <a:miter lim="400000"/>
          </a:ln>
        </p:spPr>
      </p:pic>
      <p:pic>
        <p:nvPicPr>
          <p:cNvPr id="314" name="Image" descr="Image"/>
          <p:cNvPicPr>
            <a:picLocks noChangeAspect="1"/>
          </p:cNvPicPr>
          <p:nvPr/>
        </p:nvPicPr>
        <p:blipFill>
          <a:blip r:embed="rId4">
            <a:extLst/>
          </a:blip>
          <a:srcRect b="15340"/>
          <a:stretch>
            <a:fillRect/>
          </a:stretch>
        </p:blipFill>
        <p:spPr>
          <a:xfrm>
            <a:off x="10171241" y="7135985"/>
            <a:ext cx="13165013" cy="6399608"/>
          </a:xfrm>
          <a:prstGeom prst="rect">
            <a:avLst/>
          </a:prstGeom>
          <a:ln w="12700">
            <a:miter lim="400000"/>
          </a:ln>
        </p:spPr>
      </p:pic>
      <p:pic>
        <p:nvPicPr>
          <p:cNvPr id="315" name="Image" descr="Image"/>
          <p:cNvPicPr>
            <a:picLocks noChangeAspect="1"/>
          </p:cNvPicPr>
          <p:nvPr/>
        </p:nvPicPr>
        <p:blipFill>
          <a:blip r:embed="rId5">
            <a:extLst/>
          </a:blip>
          <a:srcRect b="13245"/>
          <a:stretch>
            <a:fillRect/>
          </a:stretch>
        </p:blipFill>
        <p:spPr>
          <a:xfrm>
            <a:off x="373396" y="7201844"/>
            <a:ext cx="9508129" cy="596220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1F2C"/>
        </a:solidFill>
        <a:effectLst/>
      </p:bgPr>
    </p:bg>
    <p:spTree>
      <p:nvGrpSpPr>
        <p:cNvPr id="1" name=""/>
        <p:cNvGrpSpPr/>
        <p:nvPr/>
      </p:nvGrpSpPr>
      <p:grpSpPr>
        <a:xfrm>
          <a:off x="0" y="0"/>
          <a:ext cx="0" cy="0"/>
          <a:chOff x="0" y="0"/>
          <a:chExt cx="0" cy="0"/>
        </a:xfrm>
      </p:grpSpPr>
      <p:sp>
        <p:nvSpPr>
          <p:cNvPr id="319" name="Rectangle"/>
          <p:cNvSpPr/>
          <p:nvPr/>
        </p:nvSpPr>
        <p:spPr>
          <a:xfrm>
            <a:off x="1155949" y="5576480"/>
            <a:ext cx="5786804"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320" name="Rectangle"/>
          <p:cNvSpPr/>
          <p:nvPr/>
        </p:nvSpPr>
        <p:spPr>
          <a:xfrm>
            <a:off x="1155949" y="7402776"/>
            <a:ext cx="7340635"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321" name="Rectangle"/>
          <p:cNvSpPr/>
          <p:nvPr/>
        </p:nvSpPr>
        <p:spPr>
          <a:xfrm>
            <a:off x="1155949" y="9025592"/>
            <a:ext cx="6906343"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322" name="Rectangle"/>
          <p:cNvSpPr/>
          <p:nvPr/>
        </p:nvSpPr>
        <p:spPr>
          <a:xfrm>
            <a:off x="1155949" y="3712085"/>
            <a:ext cx="2081274"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323" name="Title 1"/>
          <p:cNvSpPr txBox="1">
            <a:spLocks noGrp="1"/>
          </p:cNvSpPr>
          <p:nvPr>
            <p:ph type="title"/>
          </p:nvPr>
        </p:nvSpPr>
        <p:spPr>
          <a:xfrm>
            <a:off x="1248972" y="2347701"/>
            <a:ext cx="20610828" cy="9348419"/>
          </a:xfrm>
          <a:prstGeom prst="rect">
            <a:avLst/>
          </a:prstGeom>
          <a:effectLst>
            <a:outerShdw blurRad="88900" dist="114683" dir="2700000" rotWithShape="0">
              <a:srgbClr val="000000"/>
            </a:outerShdw>
          </a:effectLst>
        </p:spPr>
        <p:txBody>
          <a:bodyPr/>
          <a:lstStyle/>
          <a:p>
            <a:pPr algn="l">
              <a:lnSpc>
                <a:spcPct val="120000"/>
              </a:lnSpc>
              <a:defRPr b="0">
                <a:solidFill>
                  <a:srgbClr val="FFFFFF"/>
                </a:solidFill>
                <a:latin typeface="Franklin_Gothic-Black"/>
                <a:ea typeface="Franklin_Gothic-Black"/>
                <a:cs typeface="Franklin_Gothic-Black"/>
                <a:sym typeface="Franklin_Gothic-Black"/>
              </a:defRPr>
            </a:pPr>
            <a:r>
              <a:t>So</a:t>
            </a:r>
          </a:p>
          <a:p>
            <a:pPr algn="l">
              <a:lnSpc>
                <a:spcPct val="120000"/>
              </a:lnSpc>
              <a:defRPr b="0">
                <a:solidFill>
                  <a:srgbClr val="FFFFFF"/>
                </a:solidFill>
                <a:latin typeface="Franklin_Gothic-Black"/>
                <a:ea typeface="Franklin_Gothic-Black"/>
                <a:cs typeface="Franklin_Gothic-Black"/>
                <a:sym typeface="Franklin_Gothic-Black"/>
              </a:defRPr>
            </a:pPr>
            <a:r>
              <a:t>who says</a:t>
            </a:r>
          </a:p>
          <a:p>
            <a:pPr algn="l">
              <a:lnSpc>
                <a:spcPct val="120000"/>
              </a:lnSpc>
              <a:defRPr b="0">
                <a:solidFill>
                  <a:srgbClr val="FFFFFF"/>
                </a:solidFill>
                <a:latin typeface="Franklin_Gothic-Black"/>
                <a:ea typeface="Franklin_Gothic-Black"/>
                <a:cs typeface="Franklin_Gothic-Black"/>
                <a:sym typeface="Franklin_Gothic-Black"/>
              </a:defRPr>
            </a:pPr>
            <a:r>
              <a:t>newspapers </a:t>
            </a:r>
            <a:br/>
            <a:r>
              <a:t>are dying??</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armad.ali@janggroup.com.pk"/>
          <p:cNvSpPr txBox="1">
            <a:spLocks noGrp="1"/>
          </p:cNvSpPr>
          <p:nvPr>
            <p:ph type="body" sz="quarter" idx="1"/>
          </p:nvPr>
        </p:nvSpPr>
        <p:spPr>
          <a:xfrm>
            <a:off x="3143992" y="8894088"/>
            <a:ext cx="11709234" cy="1403688"/>
          </a:xfrm>
          <a:prstGeom prst="rect">
            <a:avLst/>
          </a:prstGeom>
        </p:spPr>
        <p:txBody>
          <a:bodyPr/>
          <a:lstStyle>
            <a:lvl1pPr>
              <a:defRPr sz="4600" b="1">
                <a:solidFill>
                  <a:srgbClr val="535353"/>
                </a:solidFill>
                <a:latin typeface="Garamond"/>
                <a:ea typeface="Garamond"/>
                <a:cs typeface="Garamond"/>
                <a:sym typeface="Garamond"/>
              </a:defRPr>
            </a:lvl1pPr>
          </a:lstStyle>
          <a:p>
            <a:r>
              <a:t>Sarmad.ali@janggroup.com.pk </a:t>
            </a:r>
          </a:p>
        </p:txBody>
      </p:sp>
      <p:pic>
        <p:nvPicPr>
          <p:cNvPr id="328" name="image29.jpg" descr="image29.jpg"/>
          <p:cNvPicPr>
            <a:picLocks noChangeAspect="1"/>
          </p:cNvPicPr>
          <p:nvPr/>
        </p:nvPicPr>
        <p:blipFill>
          <a:blip r:embed="rId3">
            <a:extLst/>
          </a:blip>
          <a:stretch>
            <a:fillRect/>
          </a:stretch>
        </p:blipFill>
        <p:spPr>
          <a:xfrm>
            <a:off x="3718630" y="8592085"/>
            <a:ext cx="1088095" cy="1265226"/>
          </a:xfrm>
          <a:prstGeom prst="rect">
            <a:avLst/>
          </a:prstGeom>
          <a:ln w="12700">
            <a:miter lim="400000"/>
          </a:ln>
        </p:spPr>
      </p:pic>
      <p:sp>
        <p:nvSpPr>
          <p:cNvPr id="329" name="+92 321 8295005"/>
          <p:cNvSpPr txBox="1"/>
          <p:nvPr/>
        </p:nvSpPr>
        <p:spPr>
          <a:xfrm>
            <a:off x="4884410" y="7530409"/>
            <a:ext cx="4120673" cy="84327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spAutoFit/>
          </a:bodyPr>
          <a:lstStyle>
            <a:lvl1pPr>
              <a:defRPr b="1">
                <a:solidFill>
                  <a:srgbClr val="535353"/>
                </a:solidFill>
                <a:latin typeface="Garamond"/>
                <a:ea typeface="Garamond"/>
                <a:cs typeface="Garamond"/>
                <a:sym typeface="Garamond"/>
              </a:defRPr>
            </a:lvl1pPr>
          </a:lstStyle>
          <a:p>
            <a:r>
              <a:t>+92 321 8295005</a:t>
            </a:r>
          </a:p>
        </p:txBody>
      </p:sp>
      <p:pic>
        <p:nvPicPr>
          <p:cNvPr id="330" name="mobile-phone-icon-md.png" descr="mobile-phone-icon-md.png"/>
          <p:cNvPicPr>
            <a:picLocks noChangeAspect="1"/>
          </p:cNvPicPr>
          <p:nvPr/>
        </p:nvPicPr>
        <p:blipFill>
          <a:blip r:embed="rId4">
            <a:extLst/>
          </a:blip>
          <a:stretch>
            <a:fillRect/>
          </a:stretch>
        </p:blipFill>
        <p:spPr>
          <a:xfrm>
            <a:off x="3967936" y="7065223"/>
            <a:ext cx="555151" cy="1265225"/>
          </a:xfrm>
          <a:prstGeom prst="rect">
            <a:avLst/>
          </a:prstGeom>
          <a:ln w="12700">
            <a:miter lim="400000"/>
          </a:ln>
        </p:spPr>
      </p:pic>
      <p:pic>
        <p:nvPicPr>
          <p:cNvPr id="331" name="Image" descr="Image"/>
          <p:cNvPicPr>
            <a:picLocks noChangeAspect="1"/>
          </p:cNvPicPr>
          <p:nvPr/>
        </p:nvPicPr>
        <p:blipFill>
          <a:blip r:embed="rId5">
            <a:extLst/>
          </a:blip>
          <a:srcRect l="38860" t="26568" r="39179" b="26525"/>
          <a:stretch>
            <a:fillRect/>
          </a:stretch>
        </p:blipFill>
        <p:spPr>
          <a:xfrm>
            <a:off x="4072437" y="10161366"/>
            <a:ext cx="346148" cy="739393"/>
          </a:xfrm>
          <a:custGeom>
            <a:avLst/>
            <a:gdLst/>
            <a:ahLst/>
            <a:cxnLst>
              <a:cxn ang="0">
                <a:pos x="wd2" y="hd2"/>
              </a:cxn>
              <a:cxn ang="5400000">
                <a:pos x="wd2" y="hd2"/>
              </a:cxn>
              <a:cxn ang="10800000">
                <a:pos x="wd2" y="hd2"/>
              </a:cxn>
              <a:cxn ang="16200000">
                <a:pos x="wd2" y="hd2"/>
              </a:cxn>
            </a:cxnLst>
            <a:rect l="0" t="0" r="r" b="b"/>
            <a:pathLst>
              <a:path w="21585" h="21598" extrusionOk="0">
                <a:moveTo>
                  <a:pt x="16264" y="0"/>
                </a:moveTo>
                <a:cubicBezTo>
                  <a:pt x="15301" y="3"/>
                  <a:pt x="14472" y="22"/>
                  <a:pt x="13690" y="58"/>
                </a:cubicBezTo>
                <a:cubicBezTo>
                  <a:pt x="13149" y="82"/>
                  <a:pt x="12629" y="115"/>
                  <a:pt x="12156" y="162"/>
                </a:cubicBezTo>
                <a:cubicBezTo>
                  <a:pt x="12047" y="173"/>
                  <a:pt x="11941" y="184"/>
                  <a:pt x="11834" y="197"/>
                </a:cubicBezTo>
                <a:cubicBezTo>
                  <a:pt x="11393" y="247"/>
                  <a:pt x="10992" y="306"/>
                  <a:pt x="10597" y="383"/>
                </a:cubicBezTo>
                <a:cubicBezTo>
                  <a:pt x="10516" y="399"/>
                  <a:pt x="10429" y="424"/>
                  <a:pt x="10349" y="441"/>
                </a:cubicBezTo>
                <a:cubicBezTo>
                  <a:pt x="9915" y="534"/>
                  <a:pt x="9508" y="644"/>
                  <a:pt x="9112" y="777"/>
                </a:cubicBezTo>
                <a:cubicBezTo>
                  <a:pt x="9008" y="812"/>
                  <a:pt x="8892" y="855"/>
                  <a:pt x="8790" y="893"/>
                </a:cubicBezTo>
                <a:cubicBezTo>
                  <a:pt x="8394" y="1041"/>
                  <a:pt x="8008" y="1192"/>
                  <a:pt x="7627" y="1391"/>
                </a:cubicBezTo>
                <a:cubicBezTo>
                  <a:pt x="6757" y="1844"/>
                  <a:pt x="5911" y="2446"/>
                  <a:pt x="4954" y="3223"/>
                </a:cubicBezTo>
                <a:cubicBezTo>
                  <a:pt x="4475" y="3612"/>
                  <a:pt x="3963" y="4036"/>
                  <a:pt x="3420" y="4521"/>
                </a:cubicBezTo>
                <a:cubicBezTo>
                  <a:pt x="2928" y="4958"/>
                  <a:pt x="2494" y="5383"/>
                  <a:pt x="2108" y="5797"/>
                </a:cubicBezTo>
                <a:cubicBezTo>
                  <a:pt x="1756" y="6174"/>
                  <a:pt x="1456" y="6544"/>
                  <a:pt x="1192" y="6898"/>
                </a:cubicBezTo>
                <a:cubicBezTo>
                  <a:pt x="1123" y="6991"/>
                  <a:pt x="1082" y="7085"/>
                  <a:pt x="1019" y="7176"/>
                </a:cubicBezTo>
                <a:cubicBezTo>
                  <a:pt x="832" y="7446"/>
                  <a:pt x="657" y="7701"/>
                  <a:pt x="524" y="7953"/>
                </a:cubicBezTo>
                <a:cubicBezTo>
                  <a:pt x="483" y="8032"/>
                  <a:pt x="436" y="8119"/>
                  <a:pt x="400" y="8196"/>
                </a:cubicBezTo>
                <a:cubicBezTo>
                  <a:pt x="248" y="8518"/>
                  <a:pt x="114" y="8823"/>
                  <a:pt x="54" y="9112"/>
                </a:cubicBezTo>
                <a:cubicBezTo>
                  <a:pt x="-11" y="9426"/>
                  <a:pt x="-15" y="9723"/>
                  <a:pt x="29" y="9993"/>
                </a:cubicBezTo>
                <a:cubicBezTo>
                  <a:pt x="73" y="10263"/>
                  <a:pt x="173" y="10503"/>
                  <a:pt x="326" y="10724"/>
                </a:cubicBezTo>
                <a:cubicBezTo>
                  <a:pt x="327" y="10725"/>
                  <a:pt x="325" y="10734"/>
                  <a:pt x="326" y="10735"/>
                </a:cubicBezTo>
                <a:cubicBezTo>
                  <a:pt x="479" y="10955"/>
                  <a:pt x="682" y="11148"/>
                  <a:pt x="945" y="11315"/>
                </a:cubicBezTo>
                <a:cubicBezTo>
                  <a:pt x="1209" y="11482"/>
                  <a:pt x="1559" y="11623"/>
                  <a:pt x="1935" y="11732"/>
                </a:cubicBezTo>
                <a:cubicBezTo>
                  <a:pt x="2211" y="11811"/>
                  <a:pt x="2463" y="11992"/>
                  <a:pt x="2702" y="12266"/>
                </a:cubicBezTo>
                <a:cubicBezTo>
                  <a:pt x="3181" y="12813"/>
                  <a:pt x="3563" y="13706"/>
                  <a:pt x="3766" y="14723"/>
                </a:cubicBezTo>
                <a:cubicBezTo>
                  <a:pt x="3867" y="15232"/>
                  <a:pt x="3915" y="15784"/>
                  <a:pt x="3915" y="16335"/>
                </a:cubicBezTo>
                <a:cubicBezTo>
                  <a:pt x="3915" y="16849"/>
                  <a:pt x="3955" y="17350"/>
                  <a:pt x="4014" y="17830"/>
                </a:cubicBezTo>
                <a:cubicBezTo>
                  <a:pt x="4037" y="18021"/>
                  <a:pt x="4081" y="18183"/>
                  <a:pt x="4113" y="18364"/>
                </a:cubicBezTo>
                <a:cubicBezTo>
                  <a:pt x="4162" y="18650"/>
                  <a:pt x="4218" y="18933"/>
                  <a:pt x="4286" y="19187"/>
                </a:cubicBezTo>
                <a:cubicBezTo>
                  <a:pt x="4325" y="19334"/>
                  <a:pt x="4364" y="19458"/>
                  <a:pt x="4409" y="19592"/>
                </a:cubicBezTo>
                <a:cubicBezTo>
                  <a:pt x="4488" y="19830"/>
                  <a:pt x="4588" y="20045"/>
                  <a:pt x="4682" y="20230"/>
                </a:cubicBezTo>
                <a:cubicBezTo>
                  <a:pt x="4783" y="20430"/>
                  <a:pt x="4889" y="20628"/>
                  <a:pt x="5003" y="20752"/>
                </a:cubicBezTo>
                <a:cubicBezTo>
                  <a:pt x="5004" y="20752"/>
                  <a:pt x="5002" y="20762"/>
                  <a:pt x="5003" y="20763"/>
                </a:cubicBezTo>
                <a:cubicBezTo>
                  <a:pt x="5089" y="20856"/>
                  <a:pt x="5185" y="20918"/>
                  <a:pt x="5276" y="20960"/>
                </a:cubicBezTo>
                <a:cubicBezTo>
                  <a:pt x="5460" y="21046"/>
                  <a:pt x="5744" y="21129"/>
                  <a:pt x="6142" y="21204"/>
                </a:cubicBezTo>
                <a:cubicBezTo>
                  <a:pt x="6937" y="21354"/>
                  <a:pt x="8105" y="21488"/>
                  <a:pt x="9359" y="21552"/>
                </a:cubicBezTo>
                <a:cubicBezTo>
                  <a:pt x="9987" y="21584"/>
                  <a:pt x="10622" y="21598"/>
                  <a:pt x="11265" y="21598"/>
                </a:cubicBezTo>
                <a:cubicBezTo>
                  <a:pt x="11798" y="21598"/>
                  <a:pt x="12281" y="21594"/>
                  <a:pt x="12700" y="21575"/>
                </a:cubicBezTo>
                <a:cubicBezTo>
                  <a:pt x="13121" y="21555"/>
                  <a:pt x="13494" y="21522"/>
                  <a:pt x="13814" y="21470"/>
                </a:cubicBezTo>
                <a:cubicBezTo>
                  <a:pt x="14134" y="21417"/>
                  <a:pt x="14422" y="21338"/>
                  <a:pt x="14655" y="21239"/>
                </a:cubicBezTo>
                <a:cubicBezTo>
                  <a:pt x="14733" y="21205"/>
                  <a:pt x="14766" y="21156"/>
                  <a:pt x="14829" y="21111"/>
                </a:cubicBezTo>
                <a:cubicBezTo>
                  <a:pt x="14844" y="21102"/>
                  <a:pt x="14888" y="21085"/>
                  <a:pt x="14903" y="21076"/>
                </a:cubicBezTo>
                <a:cubicBezTo>
                  <a:pt x="15050" y="20985"/>
                  <a:pt x="15158" y="20873"/>
                  <a:pt x="15274" y="20752"/>
                </a:cubicBezTo>
                <a:cubicBezTo>
                  <a:pt x="15398" y="20608"/>
                  <a:pt x="15539" y="20461"/>
                  <a:pt x="15621" y="20265"/>
                </a:cubicBezTo>
                <a:cubicBezTo>
                  <a:pt x="15719" y="20031"/>
                  <a:pt x="15791" y="19751"/>
                  <a:pt x="15843" y="19430"/>
                </a:cubicBezTo>
                <a:cubicBezTo>
                  <a:pt x="15947" y="18784"/>
                  <a:pt x="15967" y="17950"/>
                  <a:pt x="15967" y="16868"/>
                </a:cubicBezTo>
                <a:cubicBezTo>
                  <a:pt x="15967" y="16186"/>
                  <a:pt x="16031" y="15593"/>
                  <a:pt x="16116" y="15048"/>
                </a:cubicBezTo>
                <a:cubicBezTo>
                  <a:pt x="16175" y="14672"/>
                  <a:pt x="16239" y="14307"/>
                  <a:pt x="16338" y="13993"/>
                </a:cubicBezTo>
                <a:cubicBezTo>
                  <a:pt x="16346" y="13965"/>
                  <a:pt x="16354" y="13928"/>
                  <a:pt x="16363" y="13900"/>
                </a:cubicBezTo>
                <a:cubicBezTo>
                  <a:pt x="16370" y="13877"/>
                  <a:pt x="16380" y="13853"/>
                  <a:pt x="16388" y="13831"/>
                </a:cubicBezTo>
                <a:cubicBezTo>
                  <a:pt x="16480" y="13566"/>
                  <a:pt x="16562" y="13329"/>
                  <a:pt x="16685" y="13112"/>
                </a:cubicBezTo>
                <a:cubicBezTo>
                  <a:pt x="16739" y="13016"/>
                  <a:pt x="16822" y="12944"/>
                  <a:pt x="16883" y="12857"/>
                </a:cubicBezTo>
                <a:cubicBezTo>
                  <a:pt x="16975" y="12724"/>
                  <a:pt x="17073" y="12586"/>
                  <a:pt x="17180" y="12474"/>
                </a:cubicBezTo>
                <a:cubicBezTo>
                  <a:pt x="17251" y="12400"/>
                  <a:pt x="17325" y="12331"/>
                  <a:pt x="17402" y="12266"/>
                </a:cubicBezTo>
                <a:cubicBezTo>
                  <a:pt x="17527" y="12161"/>
                  <a:pt x="17658" y="12080"/>
                  <a:pt x="17798" y="11999"/>
                </a:cubicBezTo>
                <a:cubicBezTo>
                  <a:pt x="17872" y="11957"/>
                  <a:pt x="17967" y="11906"/>
                  <a:pt x="18046" y="11871"/>
                </a:cubicBezTo>
                <a:cubicBezTo>
                  <a:pt x="18276" y="11766"/>
                  <a:pt x="18495" y="11687"/>
                  <a:pt x="18764" y="11640"/>
                </a:cubicBezTo>
                <a:cubicBezTo>
                  <a:pt x="19011" y="11596"/>
                  <a:pt x="19246" y="11522"/>
                  <a:pt x="19457" y="11431"/>
                </a:cubicBezTo>
                <a:cubicBezTo>
                  <a:pt x="19879" y="11249"/>
                  <a:pt x="20256" y="10980"/>
                  <a:pt x="20546" y="10596"/>
                </a:cubicBezTo>
                <a:cubicBezTo>
                  <a:pt x="20692" y="10403"/>
                  <a:pt x="20803" y="10181"/>
                  <a:pt x="20917" y="9935"/>
                </a:cubicBezTo>
                <a:cubicBezTo>
                  <a:pt x="21145" y="9441"/>
                  <a:pt x="21328" y="8829"/>
                  <a:pt x="21437" y="8104"/>
                </a:cubicBezTo>
                <a:cubicBezTo>
                  <a:pt x="21546" y="7378"/>
                  <a:pt x="21585" y="6531"/>
                  <a:pt x="21585" y="5553"/>
                </a:cubicBezTo>
                <a:cubicBezTo>
                  <a:pt x="21585" y="4247"/>
                  <a:pt x="21573" y="3282"/>
                  <a:pt x="21486" y="2516"/>
                </a:cubicBezTo>
                <a:cubicBezTo>
                  <a:pt x="21480" y="2459"/>
                  <a:pt x="21468" y="2397"/>
                  <a:pt x="21461" y="2342"/>
                </a:cubicBezTo>
                <a:cubicBezTo>
                  <a:pt x="21413" y="1989"/>
                  <a:pt x="21356" y="1668"/>
                  <a:pt x="21263" y="1414"/>
                </a:cubicBezTo>
                <a:cubicBezTo>
                  <a:pt x="21163" y="1140"/>
                  <a:pt x="21013" y="921"/>
                  <a:pt x="20843" y="742"/>
                </a:cubicBezTo>
                <a:cubicBezTo>
                  <a:pt x="20713" y="606"/>
                  <a:pt x="20577" y="497"/>
                  <a:pt x="20397" y="406"/>
                </a:cubicBezTo>
                <a:cubicBezTo>
                  <a:pt x="20341" y="378"/>
                  <a:pt x="20285" y="350"/>
                  <a:pt x="20224" y="325"/>
                </a:cubicBezTo>
                <a:cubicBezTo>
                  <a:pt x="20093" y="273"/>
                  <a:pt x="19935" y="234"/>
                  <a:pt x="19778" y="197"/>
                </a:cubicBezTo>
                <a:cubicBezTo>
                  <a:pt x="19604" y="156"/>
                  <a:pt x="19418" y="119"/>
                  <a:pt x="19209" y="93"/>
                </a:cubicBezTo>
                <a:cubicBezTo>
                  <a:pt x="18899" y="54"/>
                  <a:pt x="18542" y="37"/>
                  <a:pt x="18145" y="23"/>
                </a:cubicBezTo>
                <a:cubicBezTo>
                  <a:pt x="17602" y="3"/>
                  <a:pt x="16993" y="-2"/>
                  <a:pt x="16264" y="0"/>
                </a:cubicBezTo>
                <a:close/>
              </a:path>
            </a:pathLst>
          </a:custGeom>
          <a:ln w="12700">
            <a:miter lim="400000"/>
          </a:ln>
        </p:spPr>
      </p:pic>
      <p:sp>
        <p:nvSpPr>
          <p:cNvPr id="332" name="jang.solutions"/>
          <p:cNvSpPr txBox="1"/>
          <p:nvPr/>
        </p:nvSpPr>
        <p:spPr>
          <a:xfrm>
            <a:off x="5189200" y="10154816"/>
            <a:ext cx="3511092" cy="7366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ctr" defTabSz="584200">
              <a:defRPr b="1">
                <a:solidFill>
                  <a:srgbClr val="535353"/>
                </a:solidFill>
                <a:latin typeface="Garamond"/>
                <a:ea typeface="Garamond"/>
                <a:cs typeface="Garamond"/>
                <a:sym typeface="Garamond"/>
              </a:defRPr>
            </a:lvl1pPr>
          </a:lstStyle>
          <a:p>
            <a:r>
              <a:t>jang.solutions</a:t>
            </a:r>
          </a:p>
        </p:txBody>
      </p:sp>
      <p:sp>
        <p:nvSpPr>
          <p:cNvPr id="333" name="Title 1"/>
          <p:cNvSpPr txBox="1">
            <a:spLocks noGrp="1"/>
          </p:cNvSpPr>
          <p:nvPr>
            <p:ph type="title"/>
          </p:nvPr>
        </p:nvSpPr>
        <p:spPr>
          <a:xfrm>
            <a:off x="3967936" y="3441170"/>
            <a:ext cx="15544802" cy="2633664"/>
          </a:xfrm>
          <a:prstGeom prst="rect">
            <a:avLst/>
          </a:prstGeom>
        </p:spPr>
        <p:txBody>
          <a:bodyPr/>
          <a:lstStyle>
            <a:lvl1pPr algn="l">
              <a:defRPr sz="9800" b="0">
                <a:latin typeface="Impact"/>
                <a:ea typeface="Impact"/>
                <a:cs typeface="Impact"/>
                <a:sym typeface="Impact"/>
              </a:defRPr>
            </a:lvl1pPr>
          </a:lstStyle>
          <a:p>
            <a:r>
              <a:t>Thank You!</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40" name="Screen Shot 2018-04-20 at 11.37.43 AM.png" descr="Screen Shot 2018-04-20 at 11.37.43 AM.png"/>
          <p:cNvPicPr>
            <a:picLocks noChangeAspect="1"/>
          </p:cNvPicPr>
          <p:nvPr/>
        </p:nvPicPr>
        <p:blipFill>
          <a:blip r:embed="rId3">
            <a:extLst/>
          </a:blip>
          <a:srcRect/>
          <a:stretch>
            <a:fillRect/>
          </a:stretch>
        </p:blipFill>
        <p:spPr>
          <a:xfrm>
            <a:off x="10354502" y="4705124"/>
            <a:ext cx="13994838" cy="6508089"/>
          </a:xfrm>
          <a:prstGeom prst="rect">
            <a:avLst/>
          </a:prstGeom>
          <a:ln w="12700">
            <a:miter lim="400000"/>
          </a:ln>
        </p:spPr>
      </p:pic>
      <p:sp>
        <p:nvSpPr>
          <p:cNvPr id="141" name="Rectangle"/>
          <p:cNvSpPr/>
          <p:nvPr/>
        </p:nvSpPr>
        <p:spPr>
          <a:xfrm>
            <a:off x="2346126" y="6608154"/>
            <a:ext cx="1972018"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142" name="Rectangle"/>
          <p:cNvSpPr/>
          <p:nvPr/>
        </p:nvSpPr>
        <p:spPr>
          <a:xfrm>
            <a:off x="2346126" y="8266000"/>
            <a:ext cx="3062347"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143" name="Rectangle"/>
          <p:cNvSpPr/>
          <p:nvPr/>
        </p:nvSpPr>
        <p:spPr>
          <a:xfrm>
            <a:off x="2346126" y="4937607"/>
            <a:ext cx="5380851"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144" name="Jang Media Group"/>
          <p:cNvSpPr txBox="1"/>
          <p:nvPr/>
        </p:nvSpPr>
        <p:spPr>
          <a:xfrm>
            <a:off x="2446949" y="4697439"/>
            <a:ext cx="5015419" cy="5062219"/>
          </a:xfrm>
          <a:prstGeom prst="rect">
            <a:avLst/>
          </a:prstGeom>
          <a:ln w="3175">
            <a:miter lim="400000"/>
          </a:ln>
          <a:effectLst>
            <a:outerShdw blurRad="88900" dist="114683"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nchor="ctr">
            <a:normAutofit fontScale="92500" lnSpcReduction="10000"/>
          </a:bodyPr>
          <a:lstStyle/>
          <a:p>
            <a:pPr>
              <a:lnSpc>
                <a:spcPct val="120000"/>
              </a:lnSpc>
              <a:defRPr sz="9800">
                <a:solidFill>
                  <a:srgbClr val="FFFFFF"/>
                </a:solidFill>
                <a:latin typeface="Franklin_Gothic-Black"/>
                <a:ea typeface="Franklin_Gothic-Black"/>
                <a:cs typeface="Franklin_Gothic-Black"/>
                <a:sym typeface="Franklin_Gothic-Black"/>
              </a:defRPr>
            </a:pPr>
            <a:r>
              <a:t>Window</a:t>
            </a:r>
          </a:p>
          <a:p>
            <a:pPr>
              <a:lnSpc>
                <a:spcPct val="120000"/>
              </a:lnSpc>
              <a:defRPr sz="9800">
                <a:solidFill>
                  <a:srgbClr val="FFFFFF"/>
                </a:solidFill>
                <a:latin typeface="Franklin_Gothic-Black"/>
                <a:ea typeface="Franklin_Gothic-Black"/>
                <a:cs typeface="Franklin_Gothic-Black"/>
                <a:sym typeface="Franklin_Gothic-Black"/>
              </a:defRPr>
            </a:pPr>
            <a:r>
              <a:t>of</a:t>
            </a:r>
          </a:p>
          <a:p>
            <a:pPr>
              <a:lnSpc>
                <a:spcPct val="120000"/>
              </a:lnSpc>
              <a:defRPr sz="9800">
                <a:solidFill>
                  <a:srgbClr val="FFFFFF"/>
                </a:solidFill>
                <a:latin typeface="Franklin_Gothic-Black"/>
                <a:ea typeface="Franklin_Gothic-Black"/>
                <a:cs typeface="Franklin_Gothic-Black"/>
                <a:sym typeface="Franklin_Gothic-Black"/>
              </a:defRPr>
            </a:pPr>
            <a:r>
              <a:t>Pain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9217"/>
        </a:solidFill>
        <a:effectLst/>
      </p:bgPr>
    </p:bg>
    <p:spTree>
      <p:nvGrpSpPr>
        <p:cNvPr id="1" name=""/>
        <p:cNvGrpSpPr/>
        <p:nvPr/>
      </p:nvGrpSpPr>
      <p:grpSpPr>
        <a:xfrm>
          <a:off x="0" y="0"/>
          <a:ext cx="0" cy="0"/>
          <a:chOff x="0" y="0"/>
          <a:chExt cx="0" cy="0"/>
        </a:xfrm>
      </p:grpSpPr>
      <p:sp>
        <p:nvSpPr>
          <p:cNvPr id="148" name="Rectangle"/>
          <p:cNvSpPr/>
          <p:nvPr/>
        </p:nvSpPr>
        <p:spPr>
          <a:xfrm>
            <a:off x="659670" y="6124118"/>
            <a:ext cx="3131332"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pic>
        <p:nvPicPr>
          <p:cNvPr id="149" name="Screen Shot 2019-01-09 at 2.13.35 PM.png" descr="Screen Shot 2019-01-09 at 2.13.35 PM.png"/>
          <p:cNvPicPr>
            <a:picLocks noChangeAspect="1"/>
          </p:cNvPicPr>
          <p:nvPr/>
        </p:nvPicPr>
        <p:blipFill>
          <a:blip r:embed="rId3">
            <a:alphaModFix amt="10000"/>
            <a:extLst/>
          </a:blip>
          <a:srcRect l="11226" t="9858" r="10800" b="11371"/>
          <a:stretch>
            <a:fillRect/>
          </a:stretch>
        </p:blipFill>
        <p:spPr>
          <a:xfrm rot="588558">
            <a:off x="253162" y="2682745"/>
            <a:ext cx="9919757" cy="10240245"/>
          </a:xfrm>
          <a:custGeom>
            <a:avLst/>
            <a:gdLst/>
            <a:ahLst/>
            <a:cxnLst>
              <a:cxn ang="0">
                <a:pos x="wd2" y="hd2"/>
              </a:cxn>
              <a:cxn ang="5400000">
                <a:pos x="wd2" y="hd2"/>
              </a:cxn>
              <a:cxn ang="10800000">
                <a:pos x="wd2" y="hd2"/>
              </a:cxn>
              <a:cxn ang="16200000">
                <a:pos x="wd2" y="hd2"/>
              </a:cxn>
            </a:cxnLst>
            <a:rect l="0" t="0" r="r" b="b"/>
            <a:pathLst>
              <a:path w="21598" h="21599" extrusionOk="0">
                <a:moveTo>
                  <a:pt x="10812" y="1"/>
                </a:moveTo>
                <a:cubicBezTo>
                  <a:pt x="10679" y="2"/>
                  <a:pt x="10543" y="6"/>
                  <a:pt x="10407" y="13"/>
                </a:cubicBezTo>
                <a:cubicBezTo>
                  <a:pt x="10065" y="31"/>
                  <a:pt x="9729" y="71"/>
                  <a:pt x="9401" y="130"/>
                </a:cubicBezTo>
                <a:cubicBezTo>
                  <a:pt x="9214" y="164"/>
                  <a:pt x="9031" y="206"/>
                  <a:pt x="8849" y="253"/>
                </a:cubicBezTo>
                <a:cubicBezTo>
                  <a:pt x="8848" y="253"/>
                  <a:pt x="8847" y="252"/>
                  <a:pt x="8847" y="253"/>
                </a:cubicBezTo>
                <a:cubicBezTo>
                  <a:pt x="8845" y="253"/>
                  <a:pt x="8844" y="254"/>
                  <a:pt x="8842" y="254"/>
                </a:cubicBezTo>
                <a:cubicBezTo>
                  <a:pt x="8795" y="266"/>
                  <a:pt x="8748" y="281"/>
                  <a:pt x="8701" y="294"/>
                </a:cubicBezTo>
                <a:cubicBezTo>
                  <a:pt x="8699" y="295"/>
                  <a:pt x="8698" y="295"/>
                  <a:pt x="8697" y="295"/>
                </a:cubicBezTo>
                <a:cubicBezTo>
                  <a:pt x="8563" y="333"/>
                  <a:pt x="8430" y="373"/>
                  <a:pt x="8300" y="417"/>
                </a:cubicBezTo>
                <a:cubicBezTo>
                  <a:pt x="8298" y="418"/>
                  <a:pt x="8295" y="418"/>
                  <a:pt x="8294" y="419"/>
                </a:cubicBezTo>
                <a:cubicBezTo>
                  <a:pt x="8292" y="419"/>
                  <a:pt x="8291" y="420"/>
                  <a:pt x="8290" y="420"/>
                </a:cubicBezTo>
                <a:cubicBezTo>
                  <a:pt x="8238" y="438"/>
                  <a:pt x="8187" y="457"/>
                  <a:pt x="8136" y="475"/>
                </a:cubicBezTo>
                <a:cubicBezTo>
                  <a:pt x="8002" y="524"/>
                  <a:pt x="7869" y="577"/>
                  <a:pt x="7739" y="633"/>
                </a:cubicBezTo>
                <a:cubicBezTo>
                  <a:pt x="7699" y="651"/>
                  <a:pt x="7659" y="667"/>
                  <a:pt x="7620" y="684"/>
                </a:cubicBezTo>
                <a:cubicBezTo>
                  <a:pt x="7448" y="762"/>
                  <a:pt x="7280" y="845"/>
                  <a:pt x="7116" y="935"/>
                </a:cubicBezTo>
                <a:cubicBezTo>
                  <a:pt x="6836" y="1088"/>
                  <a:pt x="6569" y="1259"/>
                  <a:pt x="6313" y="1448"/>
                </a:cubicBezTo>
                <a:cubicBezTo>
                  <a:pt x="6057" y="1637"/>
                  <a:pt x="5814" y="1843"/>
                  <a:pt x="5585" y="2065"/>
                </a:cubicBezTo>
                <a:cubicBezTo>
                  <a:pt x="5355" y="2287"/>
                  <a:pt x="5140" y="2525"/>
                  <a:pt x="4939" y="2779"/>
                </a:cubicBezTo>
                <a:cubicBezTo>
                  <a:pt x="4939" y="2779"/>
                  <a:pt x="4939" y="2779"/>
                  <a:pt x="4939" y="2780"/>
                </a:cubicBezTo>
                <a:cubicBezTo>
                  <a:pt x="4806" y="2949"/>
                  <a:pt x="4681" y="3128"/>
                  <a:pt x="4561" y="3310"/>
                </a:cubicBezTo>
                <a:cubicBezTo>
                  <a:pt x="4560" y="3311"/>
                  <a:pt x="4559" y="3312"/>
                  <a:pt x="4559" y="3313"/>
                </a:cubicBezTo>
                <a:cubicBezTo>
                  <a:pt x="4559" y="3313"/>
                  <a:pt x="4558" y="3313"/>
                  <a:pt x="4558" y="3314"/>
                </a:cubicBezTo>
                <a:cubicBezTo>
                  <a:pt x="4558" y="3314"/>
                  <a:pt x="4558" y="3314"/>
                  <a:pt x="4557" y="3315"/>
                </a:cubicBezTo>
                <a:cubicBezTo>
                  <a:pt x="4530" y="3357"/>
                  <a:pt x="4502" y="3399"/>
                  <a:pt x="4475" y="3442"/>
                </a:cubicBezTo>
                <a:cubicBezTo>
                  <a:pt x="4474" y="3444"/>
                  <a:pt x="4473" y="3446"/>
                  <a:pt x="4472" y="3448"/>
                </a:cubicBezTo>
                <a:cubicBezTo>
                  <a:pt x="4471" y="3449"/>
                  <a:pt x="4470" y="3450"/>
                  <a:pt x="4469" y="3451"/>
                </a:cubicBezTo>
                <a:cubicBezTo>
                  <a:pt x="4468" y="3453"/>
                  <a:pt x="4467" y="3455"/>
                  <a:pt x="4466" y="3457"/>
                </a:cubicBezTo>
                <a:cubicBezTo>
                  <a:pt x="4465" y="3458"/>
                  <a:pt x="4464" y="3459"/>
                  <a:pt x="4463" y="3460"/>
                </a:cubicBezTo>
                <a:cubicBezTo>
                  <a:pt x="4462" y="3462"/>
                  <a:pt x="4461" y="3464"/>
                  <a:pt x="4460" y="3466"/>
                </a:cubicBezTo>
                <a:cubicBezTo>
                  <a:pt x="4459" y="3468"/>
                  <a:pt x="4459" y="3469"/>
                  <a:pt x="4458" y="3470"/>
                </a:cubicBezTo>
                <a:cubicBezTo>
                  <a:pt x="4346" y="3649"/>
                  <a:pt x="4239" y="3832"/>
                  <a:pt x="4142" y="4024"/>
                </a:cubicBezTo>
                <a:lnTo>
                  <a:pt x="3632" y="5021"/>
                </a:lnTo>
                <a:lnTo>
                  <a:pt x="2505" y="5057"/>
                </a:lnTo>
                <a:cubicBezTo>
                  <a:pt x="2279" y="5065"/>
                  <a:pt x="2084" y="5078"/>
                  <a:pt x="1901" y="5096"/>
                </a:cubicBezTo>
                <a:cubicBezTo>
                  <a:pt x="1887" y="5097"/>
                  <a:pt x="1873" y="5099"/>
                  <a:pt x="1860" y="5101"/>
                </a:cubicBezTo>
                <a:cubicBezTo>
                  <a:pt x="1842" y="5103"/>
                  <a:pt x="1825" y="5105"/>
                  <a:pt x="1809" y="5107"/>
                </a:cubicBezTo>
                <a:cubicBezTo>
                  <a:pt x="1802" y="5108"/>
                  <a:pt x="1795" y="5108"/>
                  <a:pt x="1788" y="5108"/>
                </a:cubicBezTo>
                <a:cubicBezTo>
                  <a:pt x="1784" y="5109"/>
                  <a:pt x="1780" y="5110"/>
                  <a:pt x="1776" y="5110"/>
                </a:cubicBezTo>
                <a:cubicBezTo>
                  <a:pt x="1774" y="5110"/>
                  <a:pt x="1772" y="5110"/>
                  <a:pt x="1771" y="5110"/>
                </a:cubicBezTo>
                <a:cubicBezTo>
                  <a:pt x="1767" y="5110"/>
                  <a:pt x="1763" y="5110"/>
                  <a:pt x="1759" y="5111"/>
                </a:cubicBezTo>
                <a:cubicBezTo>
                  <a:pt x="1746" y="5112"/>
                  <a:pt x="1731" y="5114"/>
                  <a:pt x="1719" y="5116"/>
                </a:cubicBezTo>
                <a:cubicBezTo>
                  <a:pt x="1716" y="5116"/>
                  <a:pt x="1714" y="5116"/>
                  <a:pt x="1711" y="5117"/>
                </a:cubicBezTo>
                <a:cubicBezTo>
                  <a:pt x="1709" y="5117"/>
                  <a:pt x="1707" y="5117"/>
                  <a:pt x="1705" y="5118"/>
                </a:cubicBezTo>
                <a:cubicBezTo>
                  <a:pt x="1669" y="5122"/>
                  <a:pt x="1631" y="5127"/>
                  <a:pt x="1597" y="5133"/>
                </a:cubicBezTo>
                <a:cubicBezTo>
                  <a:pt x="1491" y="5149"/>
                  <a:pt x="1389" y="5168"/>
                  <a:pt x="1298" y="5191"/>
                </a:cubicBezTo>
                <a:cubicBezTo>
                  <a:pt x="1202" y="5215"/>
                  <a:pt x="1116" y="5244"/>
                  <a:pt x="1033" y="5276"/>
                </a:cubicBezTo>
                <a:cubicBezTo>
                  <a:pt x="1032" y="5276"/>
                  <a:pt x="1030" y="5276"/>
                  <a:pt x="1029" y="5277"/>
                </a:cubicBezTo>
                <a:cubicBezTo>
                  <a:pt x="1028" y="5277"/>
                  <a:pt x="1027" y="5278"/>
                  <a:pt x="1026" y="5278"/>
                </a:cubicBezTo>
                <a:cubicBezTo>
                  <a:pt x="1025" y="5279"/>
                  <a:pt x="1025" y="5279"/>
                  <a:pt x="1024" y="5279"/>
                </a:cubicBezTo>
                <a:cubicBezTo>
                  <a:pt x="1009" y="5286"/>
                  <a:pt x="994" y="5294"/>
                  <a:pt x="979" y="5300"/>
                </a:cubicBezTo>
                <a:cubicBezTo>
                  <a:pt x="964" y="5306"/>
                  <a:pt x="952" y="5314"/>
                  <a:pt x="938" y="5320"/>
                </a:cubicBezTo>
                <a:cubicBezTo>
                  <a:pt x="922" y="5327"/>
                  <a:pt x="907" y="5335"/>
                  <a:pt x="893" y="5342"/>
                </a:cubicBezTo>
                <a:cubicBezTo>
                  <a:pt x="867" y="5354"/>
                  <a:pt x="840" y="5365"/>
                  <a:pt x="817" y="5379"/>
                </a:cubicBezTo>
                <a:cubicBezTo>
                  <a:pt x="814" y="5380"/>
                  <a:pt x="812" y="5382"/>
                  <a:pt x="810" y="5384"/>
                </a:cubicBezTo>
                <a:cubicBezTo>
                  <a:pt x="790" y="5395"/>
                  <a:pt x="769" y="5406"/>
                  <a:pt x="750" y="5418"/>
                </a:cubicBezTo>
                <a:cubicBezTo>
                  <a:pt x="686" y="5459"/>
                  <a:pt x="625" y="5503"/>
                  <a:pt x="569" y="5553"/>
                </a:cubicBezTo>
                <a:cubicBezTo>
                  <a:pt x="507" y="5609"/>
                  <a:pt x="450" y="5671"/>
                  <a:pt x="396" y="5739"/>
                </a:cubicBezTo>
                <a:cubicBezTo>
                  <a:pt x="342" y="5807"/>
                  <a:pt x="293" y="5882"/>
                  <a:pt x="245" y="5963"/>
                </a:cubicBezTo>
                <a:cubicBezTo>
                  <a:pt x="195" y="6048"/>
                  <a:pt x="152" y="6132"/>
                  <a:pt x="118" y="6218"/>
                </a:cubicBezTo>
                <a:cubicBezTo>
                  <a:pt x="83" y="6304"/>
                  <a:pt x="56" y="6391"/>
                  <a:pt x="36" y="6479"/>
                </a:cubicBezTo>
                <a:cubicBezTo>
                  <a:pt x="36" y="6479"/>
                  <a:pt x="36" y="6479"/>
                  <a:pt x="36" y="6480"/>
                </a:cubicBezTo>
                <a:cubicBezTo>
                  <a:pt x="17" y="6565"/>
                  <a:pt x="6" y="6652"/>
                  <a:pt x="2" y="6739"/>
                </a:cubicBezTo>
                <a:cubicBezTo>
                  <a:pt x="-2" y="6826"/>
                  <a:pt x="2" y="6913"/>
                  <a:pt x="12" y="7002"/>
                </a:cubicBezTo>
                <a:cubicBezTo>
                  <a:pt x="13" y="7005"/>
                  <a:pt x="12" y="7009"/>
                  <a:pt x="12" y="7013"/>
                </a:cubicBezTo>
                <a:cubicBezTo>
                  <a:pt x="12" y="7013"/>
                  <a:pt x="12" y="7013"/>
                  <a:pt x="12" y="7014"/>
                </a:cubicBezTo>
                <a:cubicBezTo>
                  <a:pt x="23" y="7104"/>
                  <a:pt x="43" y="7195"/>
                  <a:pt x="69" y="7287"/>
                </a:cubicBezTo>
                <a:cubicBezTo>
                  <a:pt x="96" y="7379"/>
                  <a:pt x="130" y="7472"/>
                  <a:pt x="172" y="7566"/>
                </a:cubicBezTo>
                <a:cubicBezTo>
                  <a:pt x="214" y="7660"/>
                  <a:pt x="265" y="7754"/>
                  <a:pt x="322" y="7850"/>
                </a:cubicBezTo>
                <a:cubicBezTo>
                  <a:pt x="323" y="7850"/>
                  <a:pt x="322" y="7850"/>
                  <a:pt x="322" y="7851"/>
                </a:cubicBezTo>
                <a:cubicBezTo>
                  <a:pt x="380" y="7946"/>
                  <a:pt x="445" y="8042"/>
                  <a:pt x="518" y="8140"/>
                </a:cubicBezTo>
                <a:cubicBezTo>
                  <a:pt x="577" y="8217"/>
                  <a:pt x="645" y="8297"/>
                  <a:pt x="713" y="8376"/>
                </a:cubicBezTo>
                <a:cubicBezTo>
                  <a:pt x="730" y="8396"/>
                  <a:pt x="743" y="8415"/>
                  <a:pt x="761" y="8435"/>
                </a:cubicBezTo>
                <a:cubicBezTo>
                  <a:pt x="762" y="8435"/>
                  <a:pt x="762" y="8436"/>
                  <a:pt x="762" y="8437"/>
                </a:cubicBezTo>
                <a:cubicBezTo>
                  <a:pt x="851" y="8536"/>
                  <a:pt x="948" y="8635"/>
                  <a:pt x="1052" y="8736"/>
                </a:cubicBezTo>
                <a:cubicBezTo>
                  <a:pt x="1156" y="8838"/>
                  <a:pt x="1268" y="8941"/>
                  <a:pt x="1389" y="9044"/>
                </a:cubicBezTo>
                <a:cubicBezTo>
                  <a:pt x="1509" y="9148"/>
                  <a:pt x="1637" y="9253"/>
                  <a:pt x="1773" y="9358"/>
                </a:cubicBezTo>
                <a:cubicBezTo>
                  <a:pt x="1909" y="9464"/>
                  <a:pt x="2053" y="9572"/>
                  <a:pt x="2205" y="9680"/>
                </a:cubicBezTo>
                <a:cubicBezTo>
                  <a:pt x="2205" y="9680"/>
                  <a:pt x="2206" y="9680"/>
                  <a:pt x="2206" y="9680"/>
                </a:cubicBezTo>
                <a:cubicBezTo>
                  <a:pt x="2263" y="9720"/>
                  <a:pt x="2327" y="9761"/>
                  <a:pt x="2386" y="9802"/>
                </a:cubicBezTo>
                <a:cubicBezTo>
                  <a:pt x="2391" y="9805"/>
                  <a:pt x="2396" y="9809"/>
                  <a:pt x="2401" y="9812"/>
                </a:cubicBezTo>
                <a:cubicBezTo>
                  <a:pt x="2402" y="9813"/>
                  <a:pt x="2403" y="9814"/>
                  <a:pt x="2404" y="9815"/>
                </a:cubicBezTo>
                <a:cubicBezTo>
                  <a:pt x="2405" y="9815"/>
                  <a:pt x="2406" y="9816"/>
                  <a:pt x="2407" y="9817"/>
                </a:cubicBezTo>
                <a:cubicBezTo>
                  <a:pt x="2578" y="9934"/>
                  <a:pt x="2762" y="10053"/>
                  <a:pt x="2950" y="10173"/>
                </a:cubicBezTo>
                <a:cubicBezTo>
                  <a:pt x="2955" y="10176"/>
                  <a:pt x="2960" y="10180"/>
                  <a:pt x="2966" y="10184"/>
                </a:cubicBezTo>
                <a:cubicBezTo>
                  <a:pt x="2967" y="10184"/>
                  <a:pt x="2968" y="10185"/>
                  <a:pt x="2969" y="10185"/>
                </a:cubicBezTo>
                <a:cubicBezTo>
                  <a:pt x="2970" y="10186"/>
                  <a:pt x="2970" y="10187"/>
                  <a:pt x="2971" y="10187"/>
                </a:cubicBezTo>
                <a:cubicBezTo>
                  <a:pt x="2972" y="10188"/>
                  <a:pt x="2974" y="10189"/>
                  <a:pt x="2976" y="10190"/>
                </a:cubicBezTo>
                <a:cubicBezTo>
                  <a:pt x="2978" y="10192"/>
                  <a:pt x="2980" y="10193"/>
                  <a:pt x="2982" y="10195"/>
                </a:cubicBezTo>
                <a:cubicBezTo>
                  <a:pt x="2982" y="10195"/>
                  <a:pt x="2983" y="10194"/>
                  <a:pt x="2983" y="10195"/>
                </a:cubicBezTo>
                <a:cubicBezTo>
                  <a:pt x="3024" y="10220"/>
                  <a:pt x="3063" y="10246"/>
                  <a:pt x="3105" y="10272"/>
                </a:cubicBezTo>
                <a:cubicBezTo>
                  <a:pt x="3111" y="10276"/>
                  <a:pt x="3118" y="10280"/>
                  <a:pt x="3124" y="10284"/>
                </a:cubicBezTo>
                <a:cubicBezTo>
                  <a:pt x="3125" y="10285"/>
                  <a:pt x="3126" y="10286"/>
                  <a:pt x="3127" y="10287"/>
                </a:cubicBezTo>
                <a:cubicBezTo>
                  <a:pt x="3127" y="10287"/>
                  <a:pt x="3128" y="10286"/>
                  <a:pt x="3128" y="10287"/>
                </a:cubicBezTo>
                <a:cubicBezTo>
                  <a:pt x="3129" y="10287"/>
                  <a:pt x="3131" y="10288"/>
                  <a:pt x="3132" y="10289"/>
                </a:cubicBezTo>
                <a:cubicBezTo>
                  <a:pt x="3341" y="10419"/>
                  <a:pt x="3557" y="10549"/>
                  <a:pt x="3788" y="10683"/>
                </a:cubicBezTo>
                <a:cubicBezTo>
                  <a:pt x="4382" y="11025"/>
                  <a:pt x="4868" y="11341"/>
                  <a:pt x="4868" y="11385"/>
                </a:cubicBezTo>
                <a:cubicBezTo>
                  <a:pt x="4868" y="11429"/>
                  <a:pt x="5305" y="11921"/>
                  <a:pt x="5838" y="12479"/>
                </a:cubicBezTo>
                <a:cubicBezTo>
                  <a:pt x="6097" y="12750"/>
                  <a:pt x="6311" y="12981"/>
                  <a:pt x="6483" y="13179"/>
                </a:cubicBezTo>
                <a:cubicBezTo>
                  <a:pt x="6483" y="13179"/>
                  <a:pt x="6483" y="13180"/>
                  <a:pt x="6483" y="13180"/>
                </a:cubicBezTo>
                <a:cubicBezTo>
                  <a:pt x="6639" y="13359"/>
                  <a:pt x="6751" y="13501"/>
                  <a:pt x="6843" y="13627"/>
                </a:cubicBezTo>
                <a:cubicBezTo>
                  <a:pt x="6903" y="13710"/>
                  <a:pt x="6960" y="13790"/>
                  <a:pt x="6994" y="13853"/>
                </a:cubicBezTo>
                <a:cubicBezTo>
                  <a:pt x="7022" y="13907"/>
                  <a:pt x="7042" y="13953"/>
                  <a:pt x="7053" y="13993"/>
                </a:cubicBezTo>
                <a:cubicBezTo>
                  <a:pt x="7054" y="13996"/>
                  <a:pt x="7052" y="13999"/>
                  <a:pt x="7053" y="14002"/>
                </a:cubicBezTo>
                <a:cubicBezTo>
                  <a:pt x="7062" y="14038"/>
                  <a:pt x="7066" y="14072"/>
                  <a:pt x="7061" y="14099"/>
                </a:cubicBezTo>
                <a:cubicBezTo>
                  <a:pt x="7055" y="14128"/>
                  <a:pt x="7042" y="14153"/>
                  <a:pt x="7022" y="14172"/>
                </a:cubicBezTo>
                <a:cubicBezTo>
                  <a:pt x="6965" y="14225"/>
                  <a:pt x="6319" y="14402"/>
                  <a:pt x="5588" y="14564"/>
                </a:cubicBezTo>
                <a:cubicBezTo>
                  <a:pt x="5365" y="14614"/>
                  <a:pt x="5140" y="14657"/>
                  <a:pt x="4915" y="14696"/>
                </a:cubicBezTo>
                <a:cubicBezTo>
                  <a:pt x="4465" y="14772"/>
                  <a:pt x="4017" y="14826"/>
                  <a:pt x="3596" y="14857"/>
                </a:cubicBezTo>
                <a:cubicBezTo>
                  <a:pt x="3350" y="14875"/>
                  <a:pt x="3118" y="14883"/>
                  <a:pt x="2896" y="14886"/>
                </a:cubicBezTo>
                <a:cubicBezTo>
                  <a:pt x="2840" y="14886"/>
                  <a:pt x="2792" y="14885"/>
                  <a:pt x="2738" y="14885"/>
                </a:cubicBezTo>
                <a:cubicBezTo>
                  <a:pt x="2728" y="14885"/>
                  <a:pt x="2719" y="14884"/>
                  <a:pt x="2709" y="14884"/>
                </a:cubicBezTo>
                <a:cubicBezTo>
                  <a:pt x="2562" y="14882"/>
                  <a:pt x="2423" y="14878"/>
                  <a:pt x="2293" y="14869"/>
                </a:cubicBezTo>
                <a:cubicBezTo>
                  <a:pt x="2204" y="14863"/>
                  <a:pt x="2116" y="14857"/>
                  <a:pt x="2037" y="14847"/>
                </a:cubicBezTo>
                <a:cubicBezTo>
                  <a:pt x="2034" y="14847"/>
                  <a:pt x="2030" y="14846"/>
                  <a:pt x="2027" y="14845"/>
                </a:cubicBezTo>
                <a:cubicBezTo>
                  <a:pt x="2002" y="14842"/>
                  <a:pt x="1977" y="14841"/>
                  <a:pt x="1953" y="14837"/>
                </a:cubicBezTo>
                <a:cubicBezTo>
                  <a:pt x="1834" y="14820"/>
                  <a:pt x="1728" y="14796"/>
                  <a:pt x="1636" y="14770"/>
                </a:cubicBezTo>
                <a:cubicBezTo>
                  <a:pt x="1601" y="14760"/>
                  <a:pt x="1569" y="14750"/>
                  <a:pt x="1539" y="14739"/>
                </a:cubicBezTo>
                <a:cubicBezTo>
                  <a:pt x="1522" y="14733"/>
                  <a:pt x="1503" y="14727"/>
                  <a:pt x="1487" y="14720"/>
                </a:cubicBezTo>
                <a:cubicBezTo>
                  <a:pt x="1438" y="14699"/>
                  <a:pt x="1394" y="14677"/>
                  <a:pt x="1359" y="14652"/>
                </a:cubicBezTo>
                <a:cubicBezTo>
                  <a:pt x="1255" y="14577"/>
                  <a:pt x="1174" y="14492"/>
                  <a:pt x="1116" y="14397"/>
                </a:cubicBezTo>
                <a:cubicBezTo>
                  <a:pt x="1057" y="14301"/>
                  <a:pt x="1023" y="14195"/>
                  <a:pt x="1011" y="14080"/>
                </a:cubicBezTo>
                <a:cubicBezTo>
                  <a:pt x="1000" y="13970"/>
                  <a:pt x="1002" y="13873"/>
                  <a:pt x="1020" y="13792"/>
                </a:cubicBezTo>
                <a:cubicBezTo>
                  <a:pt x="1020" y="13791"/>
                  <a:pt x="1020" y="13791"/>
                  <a:pt x="1020" y="13791"/>
                </a:cubicBezTo>
                <a:cubicBezTo>
                  <a:pt x="1029" y="13750"/>
                  <a:pt x="1041" y="13712"/>
                  <a:pt x="1058" y="13679"/>
                </a:cubicBezTo>
                <a:cubicBezTo>
                  <a:pt x="1074" y="13644"/>
                  <a:pt x="1094" y="13614"/>
                  <a:pt x="1118" y="13587"/>
                </a:cubicBezTo>
                <a:cubicBezTo>
                  <a:pt x="1165" y="13534"/>
                  <a:pt x="1227" y="13493"/>
                  <a:pt x="1305" y="13467"/>
                </a:cubicBezTo>
                <a:cubicBezTo>
                  <a:pt x="1383" y="13440"/>
                  <a:pt x="1477" y="13427"/>
                  <a:pt x="1586" y="13427"/>
                </a:cubicBezTo>
                <a:cubicBezTo>
                  <a:pt x="1641" y="13426"/>
                  <a:pt x="1695" y="13423"/>
                  <a:pt x="1748" y="13417"/>
                </a:cubicBezTo>
                <a:cubicBezTo>
                  <a:pt x="1854" y="13404"/>
                  <a:pt x="1954" y="13379"/>
                  <a:pt x="2048" y="13343"/>
                </a:cubicBezTo>
                <a:cubicBezTo>
                  <a:pt x="2095" y="13325"/>
                  <a:pt x="2140" y="13304"/>
                  <a:pt x="2184" y="13281"/>
                </a:cubicBezTo>
                <a:cubicBezTo>
                  <a:pt x="2271" y="13235"/>
                  <a:pt x="2352" y="13178"/>
                  <a:pt x="2424" y="13113"/>
                </a:cubicBezTo>
                <a:cubicBezTo>
                  <a:pt x="2496" y="13049"/>
                  <a:pt x="2561" y="12977"/>
                  <a:pt x="2616" y="12898"/>
                </a:cubicBezTo>
                <a:cubicBezTo>
                  <a:pt x="2616" y="12897"/>
                  <a:pt x="2615" y="12896"/>
                  <a:pt x="2616" y="12896"/>
                </a:cubicBezTo>
                <a:cubicBezTo>
                  <a:pt x="2671" y="12816"/>
                  <a:pt x="2716" y="12730"/>
                  <a:pt x="2752" y="12637"/>
                </a:cubicBezTo>
                <a:cubicBezTo>
                  <a:pt x="2784" y="12554"/>
                  <a:pt x="2806" y="12466"/>
                  <a:pt x="2821" y="12375"/>
                </a:cubicBezTo>
                <a:cubicBezTo>
                  <a:pt x="2826" y="12348"/>
                  <a:pt x="2828" y="12320"/>
                  <a:pt x="2831" y="12291"/>
                </a:cubicBezTo>
                <a:cubicBezTo>
                  <a:pt x="2833" y="12266"/>
                  <a:pt x="2832" y="12240"/>
                  <a:pt x="2833" y="12214"/>
                </a:cubicBezTo>
                <a:cubicBezTo>
                  <a:pt x="2833" y="12212"/>
                  <a:pt x="2832" y="12210"/>
                  <a:pt x="2833" y="12209"/>
                </a:cubicBezTo>
                <a:cubicBezTo>
                  <a:pt x="2833" y="12207"/>
                  <a:pt x="2834" y="12206"/>
                  <a:pt x="2834" y="12205"/>
                </a:cubicBezTo>
                <a:cubicBezTo>
                  <a:pt x="2834" y="12204"/>
                  <a:pt x="2834" y="12204"/>
                  <a:pt x="2834" y="12203"/>
                </a:cubicBezTo>
                <a:cubicBezTo>
                  <a:pt x="2834" y="12200"/>
                  <a:pt x="2834" y="12198"/>
                  <a:pt x="2834" y="12196"/>
                </a:cubicBezTo>
                <a:cubicBezTo>
                  <a:pt x="2834" y="12195"/>
                  <a:pt x="2834" y="12193"/>
                  <a:pt x="2834" y="12192"/>
                </a:cubicBezTo>
                <a:cubicBezTo>
                  <a:pt x="2835" y="12156"/>
                  <a:pt x="2839" y="12121"/>
                  <a:pt x="2838" y="12085"/>
                </a:cubicBezTo>
                <a:cubicBezTo>
                  <a:pt x="2838" y="12083"/>
                  <a:pt x="2838" y="12082"/>
                  <a:pt x="2838" y="12080"/>
                </a:cubicBezTo>
                <a:cubicBezTo>
                  <a:pt x="2838" y="12079"/>
                  <a:pt x="2838" y="12077"/>
                  <a:pt x="2838" y="12076"/>
                </a:cubicBezTo>
                <a:cubicBezTo>
                  <a:pt x="2838" y="12075"/>
                  <a:pt x="2838" y="12075"/>
                  <a:pt x="2838" y="12074"/>
                </a:cubicBezTo>
                <a:cubicBezTo>
                  <a:pt x="2838" y="12073"/>
                  <a:pt x="2838" y="12073"/>
                  <a:pt x="2838" y="12072"/>
                </a:cubicBezTo>
                <a:cubicBezTo>
                  <a:pt x="2838" y="12072"/>
                  <a:pt x="2838" y="12072"/>
                  <a:pt x="2838" y="12071"/>
                </a:cubicBezTo>
                <a:cubicBezTo>
                  <a:pt x="2838" y="12071"/>
                  <a:pt x="2838" y="12071"/>
                  <a:pt x="2838" y="12070"/>
                </a:cubicBezTo>
                <a:cubicBezTo>
                  <a:pt x="2837" y="12047"/>
                  <a:pt x="2835" y="12024"/>
                  <a:pt x="2833" y="12000"/>
                </a:cubicBezTo>
                <a:cubicBezTo>
                  <a:pt x="2823" y="11902"/>
                  <a:pt x="2806" y="11802"/>
                  <a:pt x="2775" y="11701"/>
                </a:cubicBezTo>
                <a:cubicBezTo>
                  <a:pt x="2755" y="11638"/>
                  <a:pt x="2729" y="11579"/>
                  <a:pt x="2700" y="11522"/>
                </a:cubicBezTo>
                <a:cubicBezTo>
                  <a:pt x="2693" y="11507"/>
                  <a:pt x="2684" y="11493"/>
                  <a:pt x="2675" y="11478"/>
                </a:cubicBezTo>
                <a:cubicBezTo>
                  <a:pt x="2661" y="11453"/>
                  <a:pt x="2645" y="11432"/>
                  <a:pt x="2629" y="11408"/>
                </a:cubicBezTo>
                <a:cubicBezTo>
                  <a:pt x="2623" y="11399"/>
                  <a:pt x="2617" y="11388"/>
                  <a:pt x="2610" y="11378"/>
                </a:cubicBezTo>
                <a:cubicBezTo>
                  <a:pt x="2610" y="11377"/>
                  <a:pt x="2609" y="11376"/>
                  <a:pt x="2608" y="11375"/>
                </a:cubicBezTo>
                <a:cubicBezTo>
                  <a:pt x="2604" y="11369"/>
                  <a:pt x="2601" y="11362"/>
                  <a:pt x="2597" y="11356"/>
                </a:cubicBezTo>
                <a:cubicBezTo>
                  <a:pt x="2596" y="11356"/>
                  <a:pt x="2595" y="11355"/>
                  <a:pt x="2594" y="11354"/>
                </a:cubicBezTo>
                <a:cubicBezTo>
                  <a:pt x="2586" y="11343"/>
                  <a:pt x="2578" y="11332"/>
                  <a:pt x="2569" y="11321"/>
                </a:cubicBezTo>
                <a:cubicBezTo>
                  <a:pt x="2565" y="11317"/>
                  <a:pt x="2561" y="11313"/>
                  <a:pt x="2557" y="11309"/>
                </a:cubicBezTo>
                <a:cubicBezTo>
                  <a:pt x="2527" y="11273"/>
                  <a:pt x="2496" y="11239"/>
                  <a:pt x="2462" y="11207"/>
                </a:cubicBezTo>
                <a:cubicBezTo>
                  <a:pt x="2455" y="11201"/>
                  <a:pt x="2450" y="11194"/>
                  <a:pt x="2443" y="11188"/>
                </a:cubicBezTo>
                <a:cubicBezTo>
                  <a:pt x="2393" y="11144"/>
                  <a:pt x="2339" y="11103"/>
                  <a:pt x="2282" y="11068"/>
                </a:cubicBezTo>
                <a:cubicBezTo>
                  <a:pt x="2225" y="11032"/>
                  <a:pt x="2166" y="11000"/>
                  <a:pt x="2103" y="10973"/>
                </a:cubicBezTo>
                <a:cubicBezTo>
                  <a:pt x="2042" y="10946"/>
                  <a:pt x="1978" y="10923"/>
                  <a:pt x="1913" y="10904"/>
                </a:cubicBezTo>
                <a:cubicBezTo>
                  <a:pt x="1913" y="10904"/>
                  <a:pt x="1912" y="10905"/>
                  <a:pt x="1911" y="10904"/>
                </a:cubicBezTo>
                <a:cubicBezTo>
                  <a:pt x="1846" y="10886"/>
                  <a:pt x="1780" y="10872"/>
                  <a:pt x="1712" y="10862"/>
                </a:cubicBezTo>
                <a:cubicBezTo>
                  <a:pt x="1576" y="10842"/>
                  <a:pt x="1437" y="10839"/>
                  <a:pt x="1301" y="10853"/>
                </a:cubicBezTo>
                <a:cubicBezTo>
                  <a:pt x="1232" y="10861"/>
                  <a:pt x="1164" y="10873"/>
                  <a:pt x="1098" y="10889"/>
                </a:cubicBezTo>
                <a:cubicBezTo>
                  <a:pt x="966" y="10921"/>
                  <a:pt x="839" y="10971"/>
                  <a:pt x="724" y="11038"/>
                </a:cubicBezTo>
                <a:cubicBezTo>
                  <a:pt x="666" y="11072"/>
                  <a:pt x="611" y="11109"/>
                  <a:pt x="560" y="11151"/>
                </a:cubicBezTo>
                <a:cubicBezTo>
                  <a:pt x="514" y="11190"/>
                  <a:pt x="472" y="11233"/>
                  <a:pt x="432" y="11279"/>
                </a:cubicBezTo>
                <a:cubicBezTo>
                  <a:pt x="420" y="11292"/>
                  <a:pt x="410" y="11307"/>
                  <a:pt x="398" y="11321"/>
                </a:cubicBezTo>
                <a:cubicBezTo>
                  <a:pt x="372" y="11354"/>
                  <a:pt x="348" y="11389"/>
                  <a:pt x="325" y="11425"/>
                </a:cubicBezTo>
                <a:cubicBezTo>
                  <a:pt x="314" y="11443"/>
                  <a:pt x="303" y="11460"/>
                  <a:pt x="293" y="11478"/>
                </a:cubicBezTo>
                <a:cubicBezTo>
                  <a:pt x="263" y="11533"/>
                  <a:pt x="236" y="11590"/>
                  <a:pt x="215" y="11652"/>
                </a:cubicBezTo>
                <a:cubicBezTo>
                  <a:pt x="141" y="11870"/>
                  <a:pt x="114" y="12197"/>
                  <a:pt x="156" y="12386"/>
                </a:cubicBezTo>
                <a:cubicBezTo>
                  <a:pt x="240" y="12772"/>
                  <a:pt x="239" y="12974"/>
                  <a:pt x="150" y="13973"/>
                </a:cubicBezTo>
                <a:cubicBezTo>
                  <a:pt x="120" y="14299"/>
                  <a:pt x="111" y="14482"/>
                  <a:pt x="142" y="14623"/>
                </a:cubicBezTo>
                <a:cubicBezTo>
                  <a:pt x="149" y="14658"/>
                  <a:pt x="159" y="14689"/>
                  <a:pt x="172" y="14721"/>
                </a:cubicBezTo>
                <a:cubicBezTo>
                  <a:pt x="188" y="14760"/>
                  <a:pt x="213" y="14798"/>
                  <a:pt x="239" y="14837"/>
                </a:cubicBezTo>
                <a:cubicBezTo>
                  <a:pt x="275" y="14891"/>
                  <a:pt x="317" y="14945"/>
                  <a:pt x="376" y="15013"/>
                </a:cubicBezTo>
                <a:cubicBezTo>
                  <a:pt x="455" y="15104"/>
                  <a:pt x="586" y="15211"/>
                  <a:pt x="733" y="15307"/>
                </a:cubicBezTo>
                <a:cubicBezTo>
                  <a:pt x="880" y="15403"/>
                  <a:pt x="1043" y="15489"/>
                  <a:pt x="1186" y="15543"/>
                </a:cubicBezTo>
                <a:cubicBezTo>
                  <a:pt x="1934" y="15822"/>
                  <a:pt x="3776" y="15787"/>
                  <a:pt x="5312" y="15463"/>
                </a:cubicBezTo>
                <a:cubicBezTo>
                  <a:pt x="5677" y="15386"/>
                  <a:pt x="5949" y="15331"/>
                  <a:pt x="6175" y="15289"/>
                </a:cubicBezTo>
                <a:cubicBezTo>
                  <a:pt x="6340" y="15259"/>
                  <a:pt x="6503" y="15229"/>
                  <a:pt x="6609" y="15220"/>
                </a:cubicBezTo>
                <a:cubicBezTo>
                  <a:pt x="6683" y="15214"/>
                  <a:pt x="6740" y="15216"/>
                  <a:pt x="6791" y="15220"/>
                </a:cubicBezTo>
                <a:cubicBezTo>
                  <a:pt x="6809" y="15222"/>
                  <a:pt x="6824" y="15226"/>
                  <a:pt x="6839" y="15230"/>
                </a:cubicBezTo>
                <a:cubicBezTo>
                  <a:pt x="6872" y="15236"/>
                  <a:pt x="6900" y="15246"/>
                  <a:pt x="6923" y="15260"/>
                </a:cubicBezTo>
                <a:cubicBezTo>
                  <a:pt x="6932" y="15265"/>
                  <a:pt x="6942" y="15269"/>
                  <a:pt x="6950" y="15276"/>
                </a:cubicBezTo>
                <a:cubicBezTo>
                  <a:pt x="6977" y="15298"/>
                  <a:pt x="6999" y="15324"/>
                  <a:pt x="7013" y="15359"/>
                </a:cubicBezTo>
                <a:cubicBezTo>
                  <a:pt x="7045" y="15438"/>
                  <a:pt x="7051" y="15550"/>
                  <a:pt x="7061" y="15700"/>
                </a:cubicBezTo>
                <a:cubicBezTo>
                  <a:pt x="7070" y="15828"/>
                  <a:pt x="7084" y="15915"/>
                  <a:pt x="7102" y="15992"/>
                </a:cubicBezTo>
                <a:cubicBezTo>
                  <a:pt x="7110" y="16027"/>
                  <a:pt x="7118" y="16061"/>
                  <a:pt x="7128" y="16087"/>
                </a:cubicBezTo>
                <a:cubicBezTo>
                  <a:pt x="7128" y="16087"/>
                  <a:pt x="7128" y="16087"/>
                  <a:pt x="7128" y="16088"/>
                </a:cubicBezTo>
                <a:cubicBezTo>
                  <a:pt x="7128" y="16089"/>
                  <a:pt x="7128" y="16090"/>
                  <a:pt x="7129" y="16091"/>
                </a:cubicBezTo>
                <a:cubicBezTo>
                  <a:pt x="7129" y="16091"/>
                  <a:pt x="7129" y="16091"/>
                  <a:pt x="7130" y="16092"/>
                </a:cubicBezTo>
                <a:cubicBezTo>
                  <a:pt x="7133" y="16099"/>
                  <a:pt x="7136" y="16107"/>
                  <a:pt x="7139" y="16114"/>
                </a:cubicBezTo>
                <a:cubicBezTo>
                  <a:pt x="7157" y="16151"/>
                  <a:pt x="7178" y="16183"/>
                  <a:pt x="7205" y="16205"/>
                </a:cubicBezTo>
                <a:cubicBezTo>
                  <a:pt x="7234" y="16228"/>
                  <a:pt x="7269" y="16244"/>
                  <a:pt x="7311" y="16255"/>
                </a:cubicBezTo>
                <a:cubicBezTo>
                  <a:pt x="7347" y="16264"/>
                  <a:pt x="7377" y="16284"/>
                  <a:pt x="7404" y="16308"/>
                </a:cubicBezTo>
                <a:cubicBezTo>
                  <a:pt x="7405" y="16308"/>
                  <a:pt x="7405" y="16308"/>
                  <a:pt x="7405" y="16309"/>
                </a:cubicBezTo>
                <a:cubicBezTo>
                  <a:pt x="7413" y="16316"/>
                  <a:pt x="7420" y="16325"/>
                  <a:pt x="7427" y="16333"/>
                </a:cubicBezTo>
                <a:cubicBezTo>
                  <a:pt x="7445" y="16353"/>
                  <a:pt x="7461" y="16376"/>
                  <a:pt x="7475" y="16402"/>
                </a:cubicBezTo>
                <a:cubicBezTo>
                  <a:pt x="7475" y="16402"/>
                  <a:pt x="7475" y="16402"/>
                  <a:pt x="7475" y="16402"/>
                </a:cubicBezTo>
                <a:cubicBezTo>
                  <a:pt x="7480" y="16412"/>
                  <a:pt x="7486" y="16420"/>
                  <a:pt x="7491" y="16431"/>
                </a:cubicBezTo>
                <a:cubicBezTo>
                  <a:pt x="7491" y="16431"/>
                  <a:pt x="7491" y="16432"/>
                  <a:pt x="7492" y="16433"/>
                </a:cubicBezTo>
                <a:cubicBezTo>
                  <a:pt x="7508" y="16471"/>
                  <a:pt x="7522" y="16511"/>
                  <a:pt x="7531" y="16555"/>
                </a:cubicBezTo>
                <a:cubicBezTo>
                  <a:pt x="7550" y="16653"/>
                  <a:pt x="7549" y="16761"/>
                  <a:pt x="7529" y="16859"/>
                </a:cubicBezTo>
                <a:cubicBezTo>
                  <a:pt x="7520" y="16902"/>
                  <a:pt x="7505" y="16942"/>
                  <a:pt x="7488" y="16980"/>
                </a:cubicBezTo>
                <a:cubicBezTo>
                  <a:pt x="7483" y="16992"/>
                  <a:pt x="7476" y="17003"/>
                  <a:pt x="7469" y="17014"/>
                </a:cubicBezTo>
                <a:cubicBezTo>
                  <a:pt x="7456" y="17038"/>
                  <a:pt x="7441" y="17060"/>
                  <a:pt x="7424" y="17079"/>
                </a:cubicBezTo>
                <a:cubicBezTo>
                  <a:pt x="7416" y="17088"/>
                  <a:pt x="7408" y="17098"/>
                  <a:pt x="7398" y="17106"/>
                </a:cubicBezTo>
                <a:cubicBezTo>
                  <a:pt x="7371" y="17130"/>
                  <a:pt x="7341" y="17149"/>
                  <a:pt x="7305" y="17158"/>
                </a:cubicBezTo>
                <a:cubicBezTo>
                  <a:pt x="7264" y="17169"/>
                  <a:pt x="7230" y="17184"/>
                  <a:pt x="7201" y="17203"/>
                </a:cubicBezTo>
                <a:cubicBezTo>
                  <a:pt x="7144" y="17243"/>
                  <a:pt x="7112" y="17303"/>
                  <a:pt x="7096" y="17398"/>
                </a:cubicBezTo>
                <a:cubicBezTo>
                  <a:pt x="7088" y="17445"/>
                  <a:pt x="7084" y="17502"/>
                  <a:pt x="7084" y="17567"/>
                </a:cubicBezTo>
                <a:cubicBezTo>
                  <a:pt x="7084" y="17632"/>
                  <a:pt x="7088" y="17686"/>
                  <a:pt x="7096" y="17733"/>
                </a:cubicBezTo>
                <a:cubicBezTo>
                  <a:pt x="7096" y="17734"/>
                  <a:pt x="7096" y="17735"/>
                  <a:pt x="7096" y="17735"/>
                </a:cubicBezTo>
                <a:cubicBezTo>
                  <a:pt x="7104" y="17782"/>
                  <a:pt x="7117" y="17820"/>
                  <a:pt x="7134" y="17851"/>
                </a:cubicBezTo>
                <a:cubicBezTo>
                  <a:pt x="7151" y="17884"/>
                  <a:pt x="7173" y="17909"/>
                  <a:pt x="7201" y="17929"/>
                </a:cubicBezTo>
                <a:cubicBezTo>
                  <a:pt x="7230" y="17949"/>
                  <a:pt x="7264" y="17964"/>
                  <a:pt x="7305" y="17974"/>
                </a:cubicBezTo>
                <a:cubicBezTo>
                  <a:pt x="7352" y="17986"/>
                  <a:pt x="7389" y="18001"/>
                  <a:pt x="7418" y="18025"/>
                </a:cubicBezTo>
                <a:cubicBezTo>
                  <a:pt x="7428" y="18033"/>
                  <a:pt x="7434" y="18049"/>
                  <a:pt x="7442" y="18059"/>
                </a:cubicBezTo>
                <a:cubicBezTo>
                  <a:pt x="7448" y="18069"/>
                  <a:pt x="7456" y="18077"/>
                  <a:pt x="7461" y="18087"/>
                </a:cubicBezTo>
                <a:cubicBezTo>
                  <a:pt x="7470" y="18101"/>
                  <a:pt x="7481" y="18109"/>
                  <a:pt x="7487" y="18127"/>
                </a:cubicBezTo>
                <a:cubicBezTo>
                  <a:pt x="7488" y="18127"/>
                  <a:pt x="7487" y="18127"/>
                  <a:pt x="7487" y="18128"/>
                </a:cubicBezTo>
                <a:cubicBezTo>
                  <a:pt x="7503" y="18174"/>
                  <a:pt x="7513" y="18234"/>
                  <a:pt x="7519" y="18314"/>
                </a:cubicBezTo>
                <a:cubicBezTo>
                  <a:pt x="7526" y="18394"/>
                  <a:pt x="7527" y="18494"/>
                  <a:pt x="7527" y="18619"/>
                </a:cubicBezTo>
                <a:cubicBezTo>
                  <a:pt x="7527" y="18749"/>
                  <a:pt x="7537" y="18862"/>
                  <a:pt x="7551" y="18966"/>
                </a:cubicBezTo>
                <a:cubicBezTo>
                  <a:pt x="7556" y="18998"/>
                  <a:pt x="7560" y="19030"/>
                  <a:pt x="7566" y="19060"/>
                </a:cubicBezTo>
                <a:cubicBezTo>
                  <a:pt x="7571" y="19083"/>
                  <a:pt x="7575" y="19106"/>
                  <a:pt x="7581" y="19128"/>
                </a:cubicBezTo>
                <a:cubicBezTo>
                  <a:pt x="7581" y="19128"/>
                  <a:pt x="7581" y="19128"/>
                  <a:pt x="7581" y="19129"/>
                </a:cubicBezTo>
                <a:cubicBezTo>
                  <a:pt x="7596" y="19188"/>
                  <a:pt x="7613" y="19243"/>
                  <a:pt x="7635" y="19293"/>
                </a:cubicBezTo>
                <a:cubicBezTo>
                  <a:pt x="7660" y="19349"/>
                  <a:pt x="7691" y="19400"/>
                  <a:pt x="7726" y="19444"/>
                </a:cubicBezTo>
                <a:cubicBezTo>
                  <a:pt x="7761" y="19489"/>
                  <a:pt x="7801" y="19529"/>
                  <a:pt x="7847" y="19563"/>
                </a:cubicBezTo>
                <a:cubicBezTo>
                  <a:pt x="7893" y="19598"/>
                  <a:pt x="7944" y="19628"/>
                  <a:pt x="8002" y="19654"/>
                </a:cubicBezTo>
                <a:cubicBezTo>
                  <a:pt x="8060" y="19679"/>
                  <a:pt x="8123" y="19701"/>
                  <a:pt x="8193" y="19719"/>
                </a:cubicBezTo>
                <a:cubicBezTo>
                  <a:pt x="8264" y="19737"/>
                  <a:pt x="8340" y="19751"/>
                  <a:pt x="8424" y="19762"/>
                </a:cubicBezTo>
                <a:lnTo>
                  <a:pt x="8912" y="19824"/>
                </a:lnTo>
                <a:lnTo>
                  <a:pt x="8968" y="20506"/>
                </a:lnTo>
                <a:cubicBezTo>
                  <a:pt x="9012" y="21054"/>
                  <a:pt x="9075" y="21229"/>
                  <a:pt x="9285" y="21394"/>
                </a:cubicBezTo>
                <a:cubicBezTo>
                  <a:pt x="9340" y="21438"/>
                  <a:pt x="9395" y="21472"/>
                  <a:pt x="9464" y="21499"/>
                </a:cubicBezTo>
                <a:cubicBezTo>
                  <a:pt x="9465" y="21500"/>
                  <a:pt x="9465" y="21499"/>
                  <a:pt x="9465" y="21499"/>
                </a:cubicBezTo>
                <a:cubicBezTo>
                  <a:pt x="9526" y="21524"/>
                  <a:pt x="9603" y="21541"/>
                  <a:pt x="9693" y="21555"/>
                </a:cubicBezTo>
                <a:cubicBezTo>
                  <a:pt x="9695" y="21556"/>
                  <a:pt x="9697" y="21555"/>
                  <a:pt x="9699" y="21555"/>
                </a:cubicBezTo>
                <a:cubicBezTo>
                  <a:pt x="9732" y="21560"/>
                  <a:pt x="9772" y="21564"/>
                  <a:pt x="9811" y="21568"/>
                </a:cubicBezTo>
                <a:cubicBezTo>
                  <a:pt x="9841" y="21571"/>
                  <a:pt x="9882" y="21572"/>
                  <a:pt x="9916" y="21575"/>
                </a:cubicBezTo>
                <a:cubicBezTo>
                  <a:pt x="9921" y="21575"/>
                  <a:pt x="9925" y="21575"/>
                  <a:pt x="9930" y="21576"/>
                </a:cubicBezTo>
                <a:cubicBezTo>
                  <a:pt x="9933" y="21576"/>
                  <a:pt x="9935" y="21577"/>
                  <a:pt x="9937" y="21577"/>
                </a:cubicBezTo>
                <a:cubicBezTo>
                  <a:pt x="9942" y="21578"/>
                  <a:pt x="9947" y="21578"/>
                  <a:pt x="9953" y="21578"/>
                </a:cubicBezTo>
                <a:cubicBezTo>
                  <a:pt x="9963" y="21579"/>
                  <a:pt x="9973" y="21580"/>
                  <a:pt x="9985" y="21581"/>
                </a:cubicBezTo>
                <a:cubicBezTo>
                  <a:pt x="9992" y="21581"/>
                  <a:pt x="9999" y="21581"/>
                  <a:pt x="10006" y="21581"/>
                </a:cubicBezTo>
                <a:cubicBezTo>
                  <a:pt x="10007" y="21581"/>
                  <a:pt x="10008" y="21581"/>
                  <a:pt x="10010" y="21581"/>
                </a:cubicBezTo>
                <a:cubicBezTo>
                  <a:pt x="10208" y="21592"/>
                  <a:pt x="10443" y="21599"/>
                  <a:pt x="10796" y="21599"/>
                </a:cubicBezTo>
                <a:cubicBezTo>
                  <a:pt x="12389" y="21599"/>
                  <a:pt x="12541" y="21507"/>
                  <a:pt x="12623" y="20506"/>
                </a:cubicBezTo>
                <a:lnTo>
                  <a:pt x="12680" y="19824"/>
                </a:lnTo>
                <a:lnTo>
                  <a:pt x="13168" y="19762"/>
                </a:lnTo>
                <a:cubicBezTo>
                  <a:pt x="13279" y="19747"/>
                  <a:pt x="13373" y="19724"/>
                  <a:pt x="13461" y="19697"/>
                </a:cubicBezTo>
                <a:cubicBezTo>
                  <a:pt x="13493" y="19687"/>
                  <a:pt x="13525" y="19677"/>
                  <a:pt x="13554" y="19665"/>
                </a:cubicBezTo>
                <a:cubicBezTo>
                  <a:pt x="13571" y="19658"/>
                  <a:pt x="13589" y="19651"/>
                  <a:pt x="13605" y="19644"/>
                </a:cubicBezTo>
                <a:cubicBezTo>
                  <a:pt x="13655" y="19620"/>
                  <a:pt x="13702" y="19594"/>
                  <a:pt x="13743" y="19563"/>
                </a:cubicBezTo>
                <a:cubicBezTo>
                  <a:pt x="13781" y="19535"/>
                  <a:pt x="13814" y="19500"/>
                  <a:pt x="13845" y="19464"/>
                </a:cubicBezTo>
                <a:cubicBezTo>
                  <a:pt x="13847" y="19461"/>
                  <a:pt x="13851" y="19459"/>
                  <a:pt x="13854" y="19455"/>
                </a:cubicBezTo>
                <a:cubicBezTo>
                  <a:pt x="13862" y="19445"/>
                  <a:pt x="13870" y="19434"/>
                  <a:pt x="13877" y="19423"/>
                </a:cubicBezTo>
                <a:cubicBezTo>
                  <a:pt x="13878" y="19423"/>
                  <a:pt x="13878" y="19423"/>
                  <a:pt x="13878" y="19423"/>
                </a:cubicBezTo>
                <a:cubicBezTo>
                  <a:pt x="13879" y="19422"/>
                  <a:pt x="13880" y="19421"/>
                  <a:pt x="13880" y="19421"/>
                </a:cubicBezTo>
                <a:cubicBezTo>
                  <a:pt x="13903" y="19389"/>
                  <a:pt x="13923" y="19355"/>
                  <a:pt x="13941" y="19318"/>
                </a:cubicBezTo>
                <a:cubicBezTo>
                  <a:pt x="13949" y="19303"/>
                  <a:pt x="13956" y="19289"/>
                  <a:pt x="13963" y="19274"/>
                </a:cubicBezTo>
                <a:cubicBezTo>
                  <a:pt x="13963" y="19273"/>
                  <a:pt x="13964" y="19272"/>
                  <a:pt x="13964" y="19272"/>
                </a:cubicBezTo>
                <a:cubicBezTo>
                  <a:pt x="13985" y="19221"/>
                  <a:pt x="14004" y="19167"/>
                  <a:pt x="14018" y="19107"/>
                </a:cubicBezTo>
                <a:cubicBezTo>
                  <a:pt x="14050" y="18971"/>
                  <a:pt x="14064" y="18810"/>
                  <a:pt x="14064" y="18619"/>
                </a:cubicBezTo>
                <a:cubicBezTo>
                  <a:pt x="14064" y="18120"/>
                  <a:pt x="14098" y="18022"/>
                  <a:pt x="14285" y="17974"/>
                </a:cubicBezTo>
                <a:cubicBezTo>
                  <a:pt x="14367" y="17954"/>
                  <a:pt x="14423" y="17917"/>
                  <a:pt x="14458" y="17853"/>
                </a:cubicBezTo>
                <a:cubicBezTo>
                  <a:pt x="14458" y="17853"/>
                  <a:pt x="14458" y="17852"/>
                  <a:pt x="14458" y="17851"/>
                </a:cubicBezTo>
                <a:cubicBezTo>
                  <a:pt x="14493" y="17787"/>
                  <a:pt x="14507" y="17697"/>
                  <a:pt x="14507" y="17567"/>
                </a:cubicBezTo>
                <a:cubicBezTo>
                  <a:pt x="14507" y="17502"/>
                  <a:pt x="14504" y="17445"/>
                  <a:pt x="14496" y="17398"/>
                </a:cubicBezTo>
                <a:cubicBezTo>
                  <a:pt x="14489" y="17355"/>
                  <a:pt x="14476" y="17322"/>
                  <a:pt x="14461" y="17291"/>
                </a:cubicBezTo>
                <a:cubicBezTo>
                  <a:pt x="14457" y="17283"/>
                  <a:pt x="14452" y="17276"/>
                  <a:pt x="14448" y="17269"/>
                </a:cubicBezTo>
                <a:cubicBezTo>
                  <a:pt x="14446" y="17266"/>
                  <a:pt x="14442" y="17263"/>
                  <a:pt x="14440" y="17260"/>
                </a:cubicBezTo>
                <a:cubicBezTo>
                  <a:pt x="14439" y="17259"/>
                  <a:pt x="14439" y="17260"/>
                  <a:pt x="14438" y="17259"/>
                </a:cubicBezTo>
                <a:cubicBezTo>
                  <a:pt x="14438" y="17258"/>
                  <a:pt x="14437" y="17257"/>
                  <a:pt x="14436" y="17256"/>
                </a:cubicBezTo>
                <a:cubicBezTo>
                  <a:pt x="14431" y="17248"/>
                  <a:pt x="14424" y="17241"/>
                  <a:pt x="14417" y="17234"/>
                </a:cubicBezTo>
                <a:cubicBezTo>
                  <a:pt x="14411" y="17228"/>
                  <a:pt x="14407" y="17219"/>
                  <a:pt x="14399" y="17214"/>
                </a:cubicBezTo>
                <a:cubicBezTo>
                  <a:pt x="14399" y="17213"/>
                  <a:pt x="14398" y="17214"/>
                  <a:pt x="14398" y="17214"/>
                </a:cubicBezTo>
                <a:cubicBezTo>
                  <a:pt x="14391" y="17209"/>
                  <a:pt x="14385" y="17203"/>
                  <a:pt x="14379" y="17198"/>
                </a:cubicBezTo>
                <a:cubicBezTo>
                  <a:pt x="14352" y="17182"/>
                  <a:pt x="14322" y="17168"/>
                  <a:pt x="14285" y="17158"/>
                </a:cubicBezTo>
                <a:cubicBezTo>
                  <a:pt x="14242" y="17147"/>
                  <a:pt x="14208" y="17134"/>
                  <a:pt x="14179" y="17113"/>
                </a:cubicBezTo>
                <a:cubicBezTo>
                  <a:pt x="14150" y="17093"/>
                  <a:pt x="14128" y="17066"/>
                  <a:pt x="14111" y="17032"/>
                </a:cubicBezTo>
                <a:cubicBezTo>
                  <a:pt x="14111" y="17032"/>
                  <a:pt x="14111" y="17031"/>
                  <a:pt x="14111" y="17030"/>
                </a:cubicBezTo>
                <a:cubicBezTo>
                  <a:pt x="14077" y="16961"/>
                  <a:pt x="14064" y="16859"/>
                  <a:pt x="14064" y="16706"/>
                </a:cubicBezTo>
                <a:cubicBezTo>
                  <a:pt x="14064" y="16630"/>
                  <a:pt x="14068" y="16566"/>
                  <a:pt x="14075" y="16513"/>
                </a:cubicBezTo>
                <a:cubicBezTo>
                  <a:pt x="14083" y="16459"/>
                  <a:pt x="14093" y="16415"/>
                  <a:pt x="14111" y="16381"/>
                </a:cubicBezTo>
                <a:cubicBezTo>
                  <a:pt x="14128" y="16346"/>
                  <a:pt x="14150" y="16320"/>
                  <a:pt x="14179" y="16299"/>
                </a:cubicBezTo>
                <a:cubicBezTo>
                  <a:pt x="14208" y="16279"/>
                  <a:pt x="14242" y="16264"/>
                  <a:pt x="14285" y="16253"/>
                </a:cubicBezTo>
                <a:cubicBezTo>
                  <a:pt x="14464" y="16208"/>
                  <a:pt x="14507" y="16107"/>
                  <a:pt x="14507" y="15733"/>
                </a:cubicBezTo>
                <a:cubicBezTo>
                  <a:pt x="14507" y="15620"/>
                  <a:pt x="14521" y="15516"/>
                  <a:pt x="14538" y="15426"/>
                </a:cubicBezTo>
                <a:cubicBezTo>
                  <a:pt x="14544" y="15393"/>
                  <a:pt x="14549" y="15362"/>
                  <a:pt x="14557" y="15335"/>
                </a:cubicBezTo>
                <a:cubicBezTo>
                  <a:pt x="14408" y="15385"/>
                  <a:pt x="14184" y="15355"/>
                  <a:pt x="14114" y="15246"/>
                </a:cubicBezTo>
                <a:cubicBezTo>
                  <a:pt x="14073" y="15181"/>
                  <a:pt x="14082" y="15090"/>
                  <a:pt x="14135" y="15042"/>
                </a:cubicBezTo>
                <a:cubicBezTo>
                  <a:pt x="14245" y="14942"/>
                  <a:pt x="14614" y="15066"/>
                  <a:pt x="14673" y="15189"/>
                </a:cubicBezTo>
                <a:cubicBezTo>
                  <a:pt x="14724" y="15180"/>
                  <a:pt x="14804" y="15182"/>
                  <a:pt x="14906" y="15193"/>
                </a:cubicBezTo>
                <a:cubicBezTo>
                  <a:pt x="15020" y="15204"/>
                  <a:pt x="15151" y="15225"/>
                  <a:pt x="15292" y="15257"/>
                </a:cubicBezTo>
                <a:cubicBezTo>
                  <a:pt x="15530" y="15313"/>
                  <a:pt x="15674" y="15360"/>
                  <a:pt x="15784" y="15437"/>
                </a:cubicBezTo>
                <a:cubicBezTo>
                  <a:pt x="15840" y="15476"/>
                  <a:pt x="15886" y="15522"/>
                  <a:pt x="15930" y="15581"/>
                </a:cubicBezTo>
                <a:cubicBezTo>
                  <a:pt x="15975" y="15640"/>
                  <a:pt x="16016" y="15713"/>
                  <a:pt x="16063" y="15802"/>
                </a:cubicBezTo>
                <a:cubicBezTo>
                  <a:pt x="16112" y="15894"/>
                  <a:pt x="16164" y="15977"/>
                  <a:pt x="16220" y="16053"/>
                </a:cubicBezTo>
                <a:cubicBezTo>
                  <a:pt x="16273" y="16125"/>
                  <a:pt x="16331" y="16190"/>
                  <a:pt x="16391" y="16248"/>
                </a:cubicBezTo>
                <a:cubicBezTo>
                  <a:pt x="16410" y="16267"/>
                  <a:pt x="16431" y="16282"/>
                  <a:pt x="16451" y="16299"/>
                </a:cubicBezTo>
                <a:cubicBezTo>
                  <a:pt x="16492" y="16335"/>
                  <a:pt x="16535" y="16371"/>
                  <a:pt x="16579" y="16401"/>
                </a:cubicBezTo>
                <a:cubicBezTo>
                  <a:pt x="16604" y="16417"/>
                  <a:pt x="16629" y="16431"/>
                  <a:pt x="16654" y="16445"/>
                </a:cubicBezTo>
                <a:cubicBezTo>
                  <a:pt x="16654" y="16446"/>
                  <a:pt x="16655" y="16445"/>
                  <a:pt x="16656" y="16446"/>
                </a:cubicBezTo>
                <a:cubicBezTo>
                  <a:pt x="16657" y="16446"/>
                  <a:pt x="16657" y="16447"/>
                  <a:pt x="16657" y="16448"/>
                </a:cubicBezTo>
                <a:cubicBezTo>
                  <a:pt x="16658" y="16448"/>
                  <a:pt x="16659" y="16449"/>
                  <a:pt x="16661" y="16449"/>
                </a:cubicBezTo>
                <a:cubicBezTo>
                  <a:pt x="16703" y="16473"/>
                  <a:pt x="16747" y="16495"/>
                  <a:pt x="16791" y="16514"/>
                </a:cubicBezTo>
                <a:cubicBezTo>
                  <a:pt x="16819" y="16525"/>
                  <a:pt x="16847" y="16535"/>
                  <a:pt x="16875" y="16545"/>
                </a:cubicBezTo>
                <a:cubicBezTo>
                  <a:pt x="16879" y="16546"/>
                  <a:pt x="16883" y="16547"/>
                  <a:pt x="16888" y="16549"/>
                </a:cubicBezTo>
                <a:cubicBezTo>
                  <a:pt x="16893" y="16551"/>
                  <a:pt x="16899" y="16552"/>
                  <a:pt x="16904" y="16554"/>
                </a:cubicBezTo>
                <a:cubicBezTo>
                  <a:pt x="16909" y="16555"/>
                  <a:pt x="16914" y="16556"/>
                  <a:pt x="16919" y="16557"/>
                </a:cubicBezTo>
                <a:cubicBezTo>
                  <a:pt x="16923" y="16558"/>
                  <a:pt x="16928" y="16559"/>
                  <a:pt x="16932" y="16561"/>
                </a:cubicBezTo>
                <a:cubicBezTo>
                  <a:pt x="16948" y="16565"/>
                  <a:pt x="16964" y="16571"/>
                  <a:pt x="16981" y="16575"/>
                </a:cubicBezTo>
                <a:cubicBezTo>
                  <a:pt x="16991" y="16577"/>
                  <a:pt x="17002" y="16580"/>
                  <a:pt x="17012" y="16582"/>
                </a:cubicBezTo>
                <a:cubicBezTo>
                  <a:pt x="17014" y="16583"/>
                  <a:pt x="17015" y="16583"/>
                  <a:pt x="17017" y="16583"/>
                </a:cubicBezTo>
                <a:cubicBezTo>
                  <a:pt x="17048" y="16590"/>
                  <a:pt x="17079" y="16596"/>
                  <a:pt x="17112" y="16600"/>
                </a:cubicBezTo>
                <a:cubicBezTo>
                  <a:pt x="17160" y="16606"/>
                  <a:pt x="17209" y="16608"/>
                  <a:pt x="17259" y="16609"/>
                </a:cubicBezTo>
                <a:cubicBezTo>
                  <a:pt x="17291" y="16610"/>
                  <a:pt x="17322" y="16611"/>
                  <a:pt x="17354" y="16610"/>
                </a:cubicBezTo>
                <a:cubicBezTo>
                  <a:pt x="17408" y="16607"/>
                  <a:pt x="17465" y="16600"/>
                  <a:pt x="17522" y="16591"/>
                </a:cubicBezTo>
                <a:cubicBezTo>
                  <a:pt x="17525" y="16590"/>
                  <a:pt x="17528" y="16590"/>
                  <a:pt x="17532" y="16589"/>
                </a:cubicBezTo>
                <a:cubicBezTo>
                  <a:pt x="17534" y="16589"/>
                  <a:pt x="17536" y="16589"/>
                  <a:pt x="17538" y="16588"/>
                </a:cubicBezTo>
                <a:cubicBezTo>
                  <a:pt x="17540" y="16588"/>
                  <a:pt x="17541" y="16588"/>
                  <a:pt x="17543" y="16587"/>
                </a:cubicBezTo>
                <a:cubicBezTo>
                  <a:pt x="17567" y="16584"/>
                  <a:pt x="17591" y="16581"/>
                  <a:pt x="17615" y="16576"/>
                </a:cubicBezTo>
                <a:cubicBezTo>
                  <a:pt x="17702" y="16557"/>
                  <a:pt x="17791" y="16532"/>
                  <a:pt x="17882" y="16499"/>
                </a:cubicBezTo>
                <a:cubicBezTo>
                  <a:pt x="18017" y="16449"/>
                  <a:pt x="18136" y="16381"/>
                  <a:pt x="18238" y="16300"/>
                </a:cubicBezTo>
                <a:cubicBezTo>
                  <a:pt x="18290" y="16260"/>
                  <a:pt x="18336" y="16216"/>
                  <a:pt x="18379" y="16170"/>
                </a:cubicBezTo>
                <a:cubicBezTo>
                  <a:pt x="18422" y="16124"/>
                  <a:pt x="18461" y="16076"/>
                  <a:pt x="18496" y="16025"/>
                </a:cubicBezTo>
                <a:cubicBezTo>
                  <a:pt x="18496" y="16025"/>
                  <a:pt x="18496" y="16023"/>
                  <a:pt x="18496" y="16023"/>
                </a:cubicBezTo>
                <a:cubicBezTo>
                  <a:pt x="18531" y="15972"/>
                  <a:pt x="18562" y="15919"/>
                  <a:pt x="18588" y="15864"/>
                </a:cubicBezTo>
                <a:cubicBezTo>
                  <a:pt x="18615" y="15809"/>
                  <a:pt x="18637" y="15752"/>
                  <a:pt x="18656" y="15693"/>
                </a:cubicBezTo>
                <a:cubicBezTo>
                  <a:pt x="18674" y="15635"/>
                  <a:pt x="18688" y="15577"/>
                  <a:pt x="18698" y="15517"/>
                </a:cubicBezTo>
                <a:cubicBezTo>
                  <a:pt x="18711" y="15439"/>
                  <a:pt x="18714" y="15361"/>
                  <a:pt x="18713" y="15282"/>
                </a:cubicBezTo>
                <a:cubicBezTo>
                  <a:pt x="18713" y="15263"/>
                  <a:pt x="18711" y="15243"/>
                  <a:pt x="18710" y="15225"/>
                </a:cubicBezTo>
                <a:cubicBezTo>
                  <a:pt x="18710" y="15221"/>
                  <a:pt x="18710" y="15218"/>
                  <a:pt x="18710" y="15215"/>
                </a:cubicBezTo>
                <a:cubicBezTo>
                  <a:pt x="18710" y="15214"/>
                  <a:pt x="18710" y="15214"/>
                  <a:pt x="18710" y="15214"/>
                </a:cubicBezTo>
                <a:cubicBezTo>
                  <a:pt x="18705" y="15134"/>
                  <a:pt x="18695" y="15053"/>
                  <a:pt x="18675" y="14975"/>
                </a:cubicBezTo>
                <a:cubicBezTo>
                  <a:pt x="18644" y="14857"/>
                  <a:pt x="18597" y="14743"/>
                  <a:pt x="18533" y="14636"/>
                </a:cubicBezTo>
                <a:cubicBezTo>
                  <a:pt x="18469" y="14530"/>
                  <a:pt x="18388" y="14431"/>
                  <a:pt x="18289" y="14345"/>
                </a:cubicBezTo>
                <a:cubicBezTo>
                  <a:pt x="18240" y="14302"/>
                  <a:pt x="18186" y="14262"/>
                  <a:pt x="18129" y="14225"/>
                </a:cubicBezTo>
                <a:cubicBezTo>
                  <a:pt x="18071" y="14189"/>
                  <a:pt x="18009" y="14155"/>
                  <a:pt x="17943" y="14126"/>
                </a:cubicBezTo>
                <a:cubicBezTo>
                  <a:pt x="17854" y="14087"/>
                  <a:pt x="17763" y="14060"/>
                  <a:pt x="17672" y="14038"/>
                </a:cubicBezTo>
                <a:cubicBezTo>
                  <a:pt x="17671" y="14038"/>
                  <a:pt x="17669" y="14037"/>
                  <a:pt x="17667" y="14037"/>
                </a:cubicBezTo>
                <a:cubicBezTo>
                  <a:pt x="17653" y="14033"/>
                  <a:pt x="17638" y="14031"/>
                  <a:pt x="17623" y="14028"/>
                </a:cubicBezTo>
                <a:cubicBezTo>
                  <a:pt x="17531" y="14009"/>
                  <a:pt x="17438" y="13997"/>
                  <a:pt x="17347" y="13996"/>
                </a:cubicBezTo>
                <a:cubicBezTo>
                  <a:pt x="17273" y="13995"/>
                  <a:pt x="17201" y="14001"/>
                  <a:pt x="17129" y="14012"/>
                </a:cubicBezTo>
                <a:cubicBezTo>
                  <a:pt x="17128" y="14012"/>
                  <a:pt x="17127" y="14012"/>
                  <a:pt x="17125" y="14012"/>
                </a:cubicBezTo>
                <a:cubicBezTo>
                  <a:pt x="17100" y="14015"/>
                  <a:pt x="17076" y="14022"/>
                  <a:pt x="17051" y="14028"/>
                </a:cubicBezTo>
                <a:cubicBezTo>
                  <a:pt x="17002" y="14038"/>
                  <a:pt x="16954" y="14051"/>
                  <a:pt x="16906" y="14066"/>
                </a:cubicBezTo>
                <a:cubicBezTo>
                  <a:pt x="16906" y="14066"/>
                  <a:pt x="16905" y="14066"/>
                  <a:pt x="16904" y="14066"/>
                </a:cubicBezTo>
                <a:cubicBezTo>
                  <a:pt x="16878" y="14075"/>
                  <a:pt x="16852" y="14084"/>
                  <a:pt x="16826" y="14095"/>
                </a:cubicBezTo>
                <a:cubicBezTo>
                  <a:pt x="16782" y="14112"/>
                  <a:pt x="16738" y="14132"/>
                  <a:pt x="16694" y="14155"/>
                </a:cubicBezTo>
                <a:cubicBezTo>
                  <a:pt x="16694" y="14155"/>
                  <a:pt x="16693" y="14155"/>
                  <a:pt x="16693" y="14155"/>
                </a:cubicBezTo>
                <a:cubicBezTo>
                  <a:pt x="16692" y="14155"/>
                  <a:pt x="16692" y="14156"/>
                  <a:pt x="16691" y="14156"/>
                </a:cubicBezTo>
                <a:cubicBezTo>
                  <a:pt x="16668" y="14168"/>
                  <a:pt x="16645" y="14179"/>
                  <a:pt x="16623" y="14192"/>
                </a:cubicBezTo>
                <a:cubicBezTo>
                  <a:pt x="16558" y="14230"/>
                  <a:pt x="16494" y="14273"/>
                  <a:pt x="16434" y="14323"/>
                </a:cubicBezTo>
                <a:cubicBezTo>
                  <a:pt x="16371" y="14376"/>
                  <a:pt x="16321" y="14415"/>
                  <a:pt x="16273" y="14445"/>
                </a:cubicBezTo>
                <a:cubicBezTo>
                  <a:pt x="16242" y="14466"/>
                  <a:pt x="16208" y="14485"/>
                  <a:pt x="16176" y="14496"/>
                </a:cubicBezTo>
                <a:cubicBezTo>
                  <a:pt x="16143" y="14506"/>
                  <a:pt x="16105" y="14509"/>
                  <a:pt x="16065" y="14511"/>
                </a:cubicBezTo>
                <a:cubicBezTo>
                  <a:pt x="16006" y="14512"/>
                  <a:pt x="15939" y="14507"/>
                  <a:pt x="15847" y="14490"/>
                </a:cubicBezTo>
                <a:cubicBezTo>
                  <a:pt x="15744" y="14470"/>
                  <a:pt x="15615" y="14440"/>
                  <a:pt x="15442" y="14399"/>
                </a:cubicBezTo>
                <a:cubicBezTo>
                  <a:pt x="15203" y="14343"/>
                  <a:pt x="15025" y="14295"/>
                  <a:pt x="14891" y="14248"/>
                </a:cubicBezTo>
                <a:cubicBezTo>
                  <a:pt x="14886" y="14246"/>
                  <a:pt x="14879" y="14245"/>
                  <a:pt x="14873" y="14244"/>
                </a:cubicBezTo>
                <a:cubicBezTo>
                  <a:pt x="14871" y="14243"/>
                  <a:pt x="14871" y="14242"/>
                  <a:pt x="14869" y="14242"/>
                </a:cubicBezTo>
                <a:cubicBezTo>
                  <a:pt x="14869" y="14242"/>
                  <a:pt x="14867" y="14241"/>
                  <a:pt x="14867" y="14241"/>
                </a:cubicBezTo>
                <a:cubicBezTo>
                  <a:pt x="14866" y="14241"/>
                  <a:pt x="14866" y="14240"/>
                  <a:pt x="14865" y="14240"/>
                </a:cubicBezTo>
                <a:cubicBezTo>
                  <a:pt x="14864" y="14240"/>
                  <a:pt x="14863" y="14239"/>
                  <a:pt x="14862" y="14239"/>
                </a:cubicBezTo>
                <a:cubicBezTo>
                  <a:pt x="14801" y="14216"/>
                  <a:pt x="14748" y="14192"/>
                  <a:pt x="14709" y="14167"/>
                </a:cubicBezTo>
                <a:cubicBezTo>
                  <a:pt x="14667" y="14141"/>
                  <a:pt x="14637" y="14113"/>
                  <a:pt x="14620" y="14082"/>
                </a:cubicBezTo>
                <a:cubicBezTo>
                  <a:pt x="14584" y="14020"/>
                  <a:pt x="14595" y="13945"/>
                  <a:pt x="14645" y="13847"/>
                </a:cubicBezTo>
                <a:cubicBezTo>
                  <a:pt x="14645" y="13847"/>
                  <a:pt x="14645" y="13846"/>
                  <a:pt x="14645" y="13846"/>
                </a:cubicBezTo>
                <a:cubicBezTo>
                  <a:pt x="14695" y="13748"/>
                  <a:pt x="14785" y="13626"/>
                  <a:pt x="14908" y="13469"/>
                </a:cubicBezTo>
                <a:cubicBezTo>
                  <a:pt x="15236" y="13052"/>
                  <a:pt x="15781" y="12450"/>
                  <a:pt x="16272" y="11945"/>
                </a:cubicBezTo>
                <a:cubicBezTo>
                  <a:pt x="16763" y="11440"/>
                  <a:pt x="17201" y="11030"/>
                  <a:pt x="17313" y="10996"/>
                </a:cubicBezTo>
                <a:cubicBezTo>
                  <a:pt x="17446" y="10955"/>
                  <a:pt x="17774" y="11100"/>
                  <a:pt x="18255" y="11413"/>
                </a:cubicBezTo>
                <a:cubicBezTo>
                  <a:pt x="18444" y="11535"/>
                  <a:pt x="18624" y="11658"/>
                  <a:pt x="18794" y="11780"/>
                </a:cubicBezTo>
                <a:cubicBezTo>
                  <a:pt x="18794" y="11780"/>
                  <a:pt x="18795" y="11781"/>
                  <a:pt x="18796" y="11782"/>
                </a:cubicBezTo>
                <a:cubicBezTo>
                  <a:pt x="19136" y="12026"/>
                  <a:pt x="19438" y="12269"/>
                  <a:pt x="19696" y="12504"/>
                </a:cubicBezTo>
                <a:cubicBezTo>
                  <a:pt x="19825" y="12622"/>
                  <a:pt x="19944" y="12736"/>
                  <a:pt x="20050" y="12849"/>
                </a:cubicBezTo>
                <a:cubicBezTo>
                  <a:pt x="20051" y="12849"/>
                  <a:pt x="20050" y="12850"/>
                  <a:pt x="20050" y="12851"/>
                </a:cubicBezTo>
                <a:cubicBezTo>
                  <a:pt x="20143" y="12949"/>
                  <a:pt x="20224" y="13044"/>
                  <a:pt x="20298" y="13138"/>
                </a:cubicBezTo>
                <a:cubicBezTo>
                  <a:pt x="20299" y="13139"/>
                  <a:pt x="20300" y="13139"/>
                  <a:pt x="20301" y="13140"/>
                </a:cubicBezTo>
                <a:cubicBezTo>
                  <a:pt x="20302" y="13142"/>
                  <a:pt x="20304" y="13144"/>
                  <a:pt x="20305" y="13146"/>
                </a:cubicBezTo>
                <a:cubicBezTo>
                  <a:pt x="20306" y="13147"/>
                  <a:pt x="20307" y="13147"/>
                  <a:pt x="20308" y="13148"/>
                </a:cubicBezTo>
                <a:cubicBezTo>
                  <a:pt x="20308" y="13148"/>
                  <a:pt x="20308" y="13149"/>
                  <a:pt x="20308" y="13149"/>
                </a:cubicBezTo>
                <a:cubicBezTo>
                  <a:pt x="20330" y="13178"/>
                  <a:pt x="20349" y="13205"/>
                  <a:pt x="20369" y="13233"/>
                </a:cubicBezTo>
                <a:cubicBezTo>
                  <a:pt x="20370" y="13234"/>
                  <a:pt x="20371" y="13234"/>
                  <a:pt x="20372" y="13235"/>
                </a:cubicBezTo>
                <a:cubicBezTo>
                  <a:pt x="20373" y="13236"/>
                  <a:pt x="20374" y="13237"/>
                  <a:pt x="20374" y="13238"/>
                </a:cubicBezTo>
                <a:cubicBezTo>
                  <a:pt x="20398" y="13270"/>
                  <a:pt x="20416" y="13300"/>
                  <a:pt x="20437" y="13331"/>
                </a:cubicBezTo>
                <a:cubicBezTo>
                  <a:pt x="20458" y="13362"/>
                  <a:pt x="20481" y="13394"/>
                  <a:pt x="20500" y="13424"/>
                </a:cubicBezTo>
                <a:cubicBezTo>
                  <a:pt x="20519" y="13455"/>
                  <a:pt x="20538" y="13487"/>
                  <a:pt x="20555" y="13517"/>
                </a:cubicBezTo>
                <a:cubicBezTo>
                  <a:pt x="20555" y="13517"/>
                  <a:pt x="20556" y="13517"/>
                  <a:pt x="20556" y="13518"/>
                </a:cubicBezTo>
                <a:cubicBezTo>
                  <a:pt x="20603" y="13604"/>
                  <a:pt x="20643" y="13687"/>
                  <a:pt x="20668" y="13766"/>
                </a:cubicBezTo>
                <a:cubicBezTo>
                  <a:pt x="20697" y="13854"/>
                  <a:pt x="20712" y="13938"/>
                  <a:pt x="20712" y="14015"/>
                </a:cubicBezTo>
                <a:cubicBezTo>
                  <a:pt x="20712" y="14067"/>
                  <a:pt x="20703" y="14120"/>
                  <a:pt x="20691" y="14172"/>
                </a:cubicBezTo>
                <a:cubicBezTo>
                  <a:pt x="20691" y="14173"/>
                  <a:pt x="20691" y="14173"/>
                  <a:pt x="20691" y="14173"/>
                </a:cubicBezTo>
                <a:cubicBezTo>
                  <a:pt x="20686" y="14192"/>
                  <a:pt x="20680" y="14211"/>
                  <a:pt x="20673" y="14229"/>
                </a:cubicBezTo>
                <a:cubicBezTo>
                  <a:pt x="20673" y="14230"/>
                  <a:pt x="20672" y="14231"/>
                  <a:pt x="20672" y="14232"/>
                </a:cubicBezTo>
                <a:cubicBezTo>
                  <a:pt x="20671" y="14233"/>
                  <a:pt x="20671" y="14234"/>
                  <a:pt x="20671" y="14234"/>
                </a:cubicBezTo>
                <a:cubicBezTo>
                  <a:pt x="20660" y="14266"/>
                  <a:pt x="20649" y="14297"/>
                  <a:pt x="20635" y="14327"/>
                </a:cubicBezTo>
                <a:cubicBezTo>
                  <a:pt x="20624" y="14348"/>
                  <a:pt x="20614" y="14368"/>
                  <a:pt x="20603" y="14388"/>
                </a:cubicBezTo>
                <a:cubicBezTo>
                  <a:pt x="20602" y="14389"/>
                  <a:pt x="20601" y="14390"/>
                  <a:pt x="20601" y="14391"/>
                </a:cubicBezTo>
                <a:cubicBezTo>
                  <a:pt x="20600" y="14392"/>
                  <a:pt x="20600" y="14393"/>
                  <a:pt x="20600" y="14393"/>
                </a:cubicBezTo>
                <a:cubicBezTo>
                  <a:pt x="20600" y="14394"/>
                  <a:pt x="20600" y="14395"/>
                  <a:pt x="20599" y="14396"/>
                </a:cubicBezTo>
                <a:cubicBezTo>
                  <a:pt x="20599" y="14397"/>
                  <a:pt x="20598" y="14397"/>
                  <a:pt x="20597" y="14398"/>
                </a:cubicBezTo>
                <a:cubicBezTo>
                  <a:pt x="20597" y="14398"/>
                  <a:pt x="20597" y="14399"/>
                  <a:pt x="20597" y="14400"/>
                </a:cubicBezTo>
                <a:cubicBezTo>
                  <a:pt x="20596" y="14401"/>
                  <a:pt x="20595" y="14402"/>
                  <a:pt x="20595" y="14403"/>
                </a:cubicBezTo>
                <a:cubicBezTo>
                  <a:pt x="20580" y="14427"/>
                  <a:pt x="20563" y="14450"/>
                  <a:pt x="20546" y="14474"/>
                </a:cubicBezTo>
                <a:cubicBezTo>
                  <a:pt x="20532" y="14492"/>
                  <a:pt x="20520" y="14511"/>
                  <a:pt x="20505" y="14528"/>
                </a:cubicBezTo>
                <a:cubicBezTo>
                  <a:pt x="20505" y="14529"/>
                  <a:pt x="20504" y="14529"/>
                  <a:pt x="20504" y="14530"/>
                </a:cubicBezTo>
                <a:cubicBezTo>
                  <a:pt x="20468" y="14572"/>
                  <a:pt x="20430" y="14613"/>
                  <a:pt x="20387" y="14649"/>
                </a:cubicBezTo>
                <a:cubicBezTo>
                  <a:pt x="20326" y="14701"/>
                  <a:pt x="20257" y="14742"/>
                  <a:pt x="20185" y="14776"/>
                </a:cubicBezTo>
                <a:cubicBezTo>
                  <a:pt x="20185" y="14776"/>
                  <a:pt x="20184" y="14777"/>
                  <a:pt x="20183" y="14777"/>
                </a:cubicBezTo>
                <a:cubicBezTo>
                  <a:pt x="20181" y="14778"/>
                  <a:pt x="20179" y="14779"/>
                  <a:pt x="20177" y="14780"/>
                </a:cubicBezTo>
                <a:cubicBezTo>
                  <a:pt x="20162" y="14787"/>
                  <a:pt x="20147" y="14796"/>
                  <a:pt x="20132" y="14802"/>
                </a:cubicBezTo>
                <a:cubicBezTo>
                  <a:pt x="20086" y="14819"/>
                  <a:pt x="20040" y="14833"/>
                  <a:pt x="19993" y="14841"/>
                </a:cubicBezTo>
                <a:cubicBezTo>
                  <a:pt x="19951" y="14848"/>
                  <a:pt x="19915" y="14862"/>
                  <a:pt x="19885" y="14881"/>
                </a:cubicBezTo>
                <a:cubicBezTo>
                  <a:pt x="19856" y="14900"/>
                  <a:pt x="19831" y="14925"/>
                  <a:pt x="19811" y="14959"/>
                </a:cubicBezTo>
                <a:cubicBezTo>
                  <a:pt x="19771" y="15028"/>
                  <a:pt x="19749" y="15131"/>
                  <a:pt x="19736" y="15282"/>
                </a:cubicBezTo>
                <a:cubicBezTo>
                  <a:pt x="19729" y="15368"/>
                  <a:pt x="19725" y="15429"/>
                  <a:pt x="19725" y="15482"/>
                </a:cubicBezTo>
                <a:cubicBezTo>
                  <a:pt x="19725" y="15482"/>
                  <a:pt x="19725" y="15482"/>
                  <a:pt x="19725" y="15482"/>
                </a:cubicBezTo>
                <a:cubicBezTo>
                  <a:pt x="19725" y="15483"/>
                  <a:pt x="19725" y="15484"/>
                  <a:pt x="19725" y="15484"/>
                </a:cubicBezTo>
                <a:cubicBezTo>
                  <a:pt x="19725" y="15485"/>
                  <a:pt x="19725" y="15484"/>
                  <a:pt x="19725" y="15485"/>
                </a:cubicBezTo>
                <a:cubicBezTo>
                  <a:pt x="19725" y="15521"/>
                  <a:pt x="19725" y="15555"/>
                  <a:pt x="19732" y="15579"/>
                </a:cubicBezTo>
                <a:cubicBezTo>
                  <a:pt x="19732" y="15579"/>
                  <a:pt x="19732" y="15580"/>
                  <a:pt x="19732" y="15580"/>
                </a:cubicBezTo>
                <a:cubicBezTo>
                  <a:pt x="19737" y="15603"/>
                  <a:pt x="19747" y="15619"/>
                  <a:pt x="19760" y="15633"/>
                </a:cubicBezTo>
                <a:cubicBezTo>
                  <a:pt x="19764" y="15637"/>
                  <a:pt x="19770" y="15640"/>
                  <a:pt x="19775" y="15643"/>
                </a:cubicBezTo>
                <a:cubicBezTo>
                  <a:pt x="19785" y="15651"/>
                  <a:pt x="19798" y="15659"/>
                  <a:pt x="19813" y="15664"/>
                </a:cubicBezTo>
                <a:cubicBezTo>
                  <a:pt x="19813" y="15664"/>
                  <a:pt x="19813" y="15665"/>
                  <a:pt x="19814" y="15665"/>
                </a:cubicBezTo>
                <a:cubicBezTo>
                  <a:pt x="19820" y="15667"/>
                  <a:pt x="19826" y="15669"/>
                  <a:pt x="19834" y="15671"/>
                </a:cubicBezTo>
                <a:cubicBezTo>
                  <a:pt x="19834" y="15671"/>
                  <a:pt x="19835" y="15671"/>
                  <a:pt x="19835" y="15671"/>
                </a:cubicBezTo>
                <a:cubicBezTo>
                  <a:pt x="19885" y="15683"/>
                  <a:pt x="19952" y="15684"/>
                  <a:pt x="20051" y="15684"/>
                </a:cubicBezTo>
                <a:cubicBezTo>
                  <a:pt x="20148" y="15684"/>
                  <a:pt x="20242" y="15673"/>
                  <a:pt x="20334" y="15656"/>
                </a:cubicBezTo>
                <a:cubicBezTo>
                  <a:pt x="20336" y="15655"/>
                  <a:pt x="20338" y="15655"/>
                  <a:pt x="20341" y="15655"/>
                </a:cubicBezTo>
                <a:cubicBezTo>
                  <a:pt x="20366" y="15650"/>
                  <a:pt x="20392" y="15643"/>
                  <a:pt x="20417" y="15636"/>
                </a:cubicBezTo>
                <a:cubicBezTo>
                  <a:pt x="20484" y="15620"/>
                  <a:pt x="20549" y="15599"/>
                  <a:pt x="20612" y="15575"/>
                </a:cubicBezTo>
                <a:cubicBezTo>
                  <a:pt x="20635" y="15565"/>
                  <a:pt x="20658" y="15557"/>
                  <a:pt x="20681" y="15547"/>
                </a:cubicBezTo>
                <a:cubicBezTo>
                  <a:pt x="20758" y="15512"/>
                  <a:pt x="20832" y="15473"/>
                  <a:pt x="20902" y="15426"/>
                </a:cubicBezTo>
                <a:cubicBezTo>
                  <a:pt x="20916" y="15417"/>
                  <a:pt x="20929" y="15407"/>
                  <a:pt x="20943" y="15397"/>
                </a:cubicBezTo>
                <a:cubicBezTo>
                  <a:pt x="20943" y="15397"/>
                  <a:pt x="20943" y="15396"/>
                  <a:pt x="20944" y="15395"/>
                </a:cubicBezTo>
                <a:cubicBezTo>
                  <a:pt x="20980" y="15369"/>
                  <a:pt x="21013" y="15340"/>
                  <a:pt x="21046" y="15310"/>
                </a:cubicBezTo>
                <a:cubicBezTo>
                  <a:pt x="21055" y="15302"/>
                  <a:pt x="21065" y="15295"/>
                  <a:pt x="21074" y="15287"/>
                </a:cubicBezTo>
                <a:cubicBezTo>
                  <a:pt x="21081" y="15281"/>
                  <a:pt x="21087" y="15276"/>
                  <a:pt x="21093" y="15271"/>
                </a:cubicBezTo>
                <a:cubicBezTo>
                  <a:pt x="21102" y="15263"/>
                  <a:pt x="21112" y="15256"/>
                  <a:pt x="21120" y="15248"/>
                </a:cubicBezTo>
                <a:cubicBezTo>
                  <a:pt x="21120" y="15248"/>
                  <a:pt x="21120" y="15247"/>
                  <a:pt x="21120" y="15246"/>
                </a:cubicBezTo>
                <a:cubicBezTo>
                  <a:pt x="21141" y="15226"/>
                  <a:pt x="21161" y="15205"/>
                  <a:pt x="21181" y="15184"/>
                </a:cubicBezTo>
                <a:cubicBezTo>
                  <a:pt x="21181" y="15183"/>
                  <a:pt x="21181" y="15183"/>
                  <a:pt x="21182" y="15183"/>
                </a:cubicBezTo>
                <a:cubicBezTo>
                  <a:pt x="21183" y="15182"/>
                  <a:pt x="21184" y="15181"/>
                  <a:pt x="21185" y="15179"/>
                </a:cubicBezTo>
                <a:cubicBezTo>
                  <a:pt x="21227" y="15134"/>
                  <a:pt x="21265" y="15085"/>
                  <a:pt x="21301" y="15034"/>
                </a:cubicBezTo>
                <a:cubicBezTo>
                  <a:pt x="21315" y="15013"/>
                  <a:pt x="21332" y="14994"/>
                  <a:pt x="21346" y="14973"/>
                </a:cubicBezTo>
                <a:cubicBezTo>
                  <a:pt x="21346" y="14972"/>
                  <a:pt x="21347" y="14972"/>
                  <a:pt x="21347" y="14971"/>
                </a:cubicBezTo>
                <a:cubicBezTo>
                  <a:pt x="21348" y="14970"/>
                  <a:pt x="21348" y="14969"/>
                  <a:pt x="21348" y="14968"/>
                </a:cubicBezTo>
                <a:cubicBezTo>
                  <a:pt x="21349" y="14968"/>
                  <a:pt x="21350" y="14967"/>
                  <a:pt x="21350" y="14966"/>
                </a:cubicBezTo>
                <a:cubicBezTo>
                  <a:pt x="21350" y="14965"/>
                  <a:pt x="21350" y="14964"/>
                  <a:pt x="21351" y="14963"/>
                </a:cubicBezTo>
                <a:cubicBezTo>
                  <a:pt x="21351" y="14963"/>
                  <a:pt x="21351" y="14962"/>
                  <a:pt x="21352" y="14962"/>
                </a:cubicBezTo>
                <a:cubicBezTo>
                  <a:pt x="21400" y="14886"/>
                  <a:pt x="21442" y="14805"/>
                  <a:pt x="21477" y="14721"/>
                </a:cubicBezTo>
                <a:cubicBezTo>
                  <a:pt x="21554" y="14531"/>
                  <a:pt x="21598" y="14322"/>
                  <a:pt x="21597" y="14102"/>
                </a:cubicBezTo>
                <a:cubicBezTo>
                  <a:pt x="21597" y="14044"/>
                  <a:pt x="21593" y="13985"/>
                  <a:pt x="21585" y="13925"/>
                </a:cubicBezTo>
                <a:cubicBezTo>
                  <a:pt x="21577" y="13864"/>
                  <a:pt x="21565" y="13803"/>
                  <a:pt x="21550" y="13740"/>
                </a:cubicBezTo>
                <a:cubicBezTo>
                  <a:pt x="21550" y="13740"/>
                  <a:pt x="21550" y="13740"/>
                  <a:pt x="21550" y="13740"/>
                </a:cubicBezTo>
                <a:cubicBezTo>
                  <a:pt x="21534" y="13677"/>
                  <a:pt x="21513" y="13613"/>
                  <a:pt x="21490" y="13548"/>
                </a:cubicBezTo>
                <a:cubicBezTo>
                  <a:pt x="21467" y="13483"/>
                  <a:pt x="21440" y="13418"/>
                  <a:pt x="21410" y="13351"/>
                </a:cubicBezTo>
                <a:cubicBezTo>
                  <a:pt x="21288" y="13085"/>
                  <a:pt x="21111" y="12806"/>
                  <a:pt x="20886" y="12526"/>
                </a:cubicBezTo>
                <a:cubicBezTo>
                  <a:pt x="20435" y="11966"/>
                  <a:pt x="19792" y="11398"/>
                  <a:pt x="19022" y="10903"/>
                </a:cubicBezTo>
                <a:cubicBezTo>
                  <a:pt x="18672" y="10677"/>
                  <a:pt x="18385" y="10477"/>
                  <a:pt x="18385" y="10457"/>
                </a:cubicBezTo>
                <a:cubicBezTo>
                  <a:pt x="18385" y="10438"/>
                  <a:pt x="18827" y="10107"/>
                  <a:pt x="19368" y="9722"/>
                </a:cubicBezTo>
                <a:cubicBezTo>
                  <a:pt x="19771" y="9434"/>
                  <a:pt x="20112" y="9167"/>
                  <a:pt x="20397" y="8914"/>
                </a:cubicBezTo>
                <a:cubicBezTo>
                  <a:pt x="20539" y="8787"/>
                  <a:pt x="20667" y="8665"/>
                  <a:pt x="20782" y="8544"/>
                </a:cubicBezTo>
                <a:cubicBezTo>
                  <a:pt x="20783" y="8544"/>
                  <a:pt x="20782" y="8543"/>
                  <a:pt x="20782" y="8543"/>
                </a:cubicBezTo>
                <a:cubicBezTo>
                  <a:pt x="20897" y="8422"/>
                  <a:pt x="20999" y="8304"/>
                  <a:pt x="21088" y="8186"/>
                </a:cubicBezTo>
                <a:cubicBezTo>
                  <a:pt x="21444" y="7717"/>
                  <a:pt x="21598" y="7269"/>
                  <a:pt x="21598" y="6780"/>
                </a:cubicBezTo>
                <a:cubicBezTo>
                  <a:pt x="21598" y="6617"/>
                  <a:pt x="21579" y="6464"/>
                  <a:pt x="21539" y="6321"/>
                </a:cubicBezTo>
                <a:cubicBezTo>
                  <a:pt x="21519" y="6249"/>
                  <a:pt x="21494" y="6179"/>
                  <a:pt x="21464" y="6113"/>
                </a:cubicBezTo>
                <a:cubicBezTo>
                  <a:pt x="21405" y="5980"/>
                  <a:pt x="21327" y="5859"/>
                  <a:pt x="21228" y="5747"/>
                </a:cubicBezTo>
                <a:cubicBezTo>
                  <a:pt x="21179" y="5691"/>
                  <a:pt x="21125" y="5638"/>
                  <a:pt x="21066" y="5587"/>
                </a:cubicBezTo>
                <a:cubicBezTo>
                  <a:pt x="21007" y="5537"/>
                  <a:pt x="20944" y="5489"/>
                  <a:pt x="20876" y="5444"/>
                </a:cubicBezTo>
                <a:cubicBezTo>
                  <a:pt x="20807" y="5399"/>
                  <a:pt x="20735" y="5356"/>
                  <a:pt x="20657" y="5317"/>
                </a:cubicBezTo>
                <a:cubicBezTo>
                  <a:pt x="20567" y="5271"/>
                  <a:pt x="20481" y="5235"/>
                  <a:pt x="20387" y="5205"/>
                </a:cubicBezTo>
                <a:cubicBezTo>
                  <a:pt x="20302" y="5177"/>
                  <a:pt x="20206" y="5158"/>
                  <a:pt x="20100" y="5141"/>
                </a:cubicBezTo>
                <a:cubicBezTo>
                  <a:pt x="20099" y="5141"/>
                  <a:pt x="20099" y="5141"/>
                  <a:pt x="20099" y="5141"/>
                </a:cubicBezTo>
                <a:cubicBezTo>
                  <a:pt x="20082" y="5138"/>
                  <a:pt x="20063" y="5135"/>
                  <a:pt x="20045" y="5133"/>
                </a:cubicBezTo>
                <a:cubicBezTo>
                  <a:pt x="20043" y="5132"/>
                  <a:pt x="20040" y="5132"/>
                  <a:pt x="20037" y="5132"/>
                </a:cubicBezTo>
                <a:cubicBezTo>
                  <a:pt x="20037" y="5132"/>
                  <a:pt x="20036" y="5132"/>
                  <a:pt x="20036" y="5132"/>
                </a:cubicBezTo>
                <a:cubicBezTo>
                  <a:pt x="20033" y="5132"/>
                  <a:pt x="20030" y="5131"/>
                  <a:pt x="20028" y="5130"/>
                </a:cubicBezTo>
                <a:cubicBezTo>
                  <a:pt x="20024" y="5130"/>
                  <a:pt x="20019" y="5130"/>
                  <a:pt x="20016" y="5129"/>
                </a:cubicBezTo>
                <a:cubicBezTo>
                  <a:pt x="19945" y="5120"/>
                  <a:pt x="19861" y="5115"/>
                  <a:pt x="19775" y="5108"/>
                </a:cubicBezTo>
                <a:cubicBezTo>
                  <a:pt x="19580" y="5094"/>
                  <a:pt x="19362" y="5084"/>
                  <a:pt x="19054" y="5081"/>
                </a:cubicBezTo>
                <a:cubicBezTo>
                  <a:pt x="18769" y="5078"/>
                  <a:pt x="18555" y="5076"/>
                  <a:pt x="18391" y="5070"/>
                </a:cubicBezTo>
                <a:cubicBezTo>
                  <a:pt x="18228" y="5064"/>
                  <a:pt x="18117" y="5054"/>
                  <a:pt x="18039" y="5036"/>
                </a:cubicBezTo>
                <a:cubicBezTo>
                  <a:pt x="18038" y="5036"/>
                  <a:pt x="18038" y="5037"/>
                  <a:pt x="18037" y="5036"/>
                </a:cubicBezTo>
                <a:cubicBezTo>
                  <a:pt x="17959" y="5019"/>
                  <a:pt x="17915" y="4992"/>
                  <a:pt x="17885" y="4954"/>
                </a:cubicBezTo>
                <a:cubicBezTo>
                  <a:pt x="17855" y="4916"/>
                  <a:pt x="17839" y="4866"/>
                  <a:pt x="17821" y="4800"/>
                </a:cubicBezTo>
                <a:cubicBezTo>
                  <a:pt x="17797" y="4711"/>
                  <a:pt x="17764" y="4617"/>
                  <a:pt x="17726" y="4520"/>
                </a:cubicBezTo>
                <a:cubicBezTo>
                  <a:pt x="17725" y="4518"/>
                  <a:pt x="17725" y="4516"/>
                  <a:pt x="17724" y="4514"/>
                </a:cubicBezTo>
                <a:cubicBezTo>
                  <a:pt x="17724" y="4514"/>
                  <a:pt x="17724" y="4514"/>
                  <a:pt x="17724" y="4513"/>
                </a:cubicBezTo>
                <a:cubicBezTo>
                  <a:pt x="17724" y="4511"/>
                  <a:pt x="17722" y="4509"/>
                  <a:pt x="17722" y="4507"/>
                </a:cubicBezTo>
                <a:cubicBezTo>
                  <a:pt x="17722" y="4507"/>
                  <a:pt x="17722" y="4506"/>
                  <a:pt x="17722" y="4506"/>
                </a:cubicBezTo>
                <a:cubicBezTo>
                  <a:pt x="17720" y="4502"/>
                  <a:pt x="17719" y="4497"/>
                  <a:pt x="17717" y="4493"/>
                </a:cubicBezTo>
                <a:cubicBezTo>
                  <a:pt x="17710" y="4475"/>
                  <a:pt x="17700" y="4457"/>
                  <a:pt x="17692" y="4439"/>
                </a:cubicBezTo>
                <a:cubicBezTo>
                  <a:pt x="17670" y="4385"/>
                  <a:pt x="17644" y="4329"/>
                  <a:pt x="17618" y="4274"/>
                </a:cubicBezTo>
                <a:cubicBezTo>
                  <a:pt x="17548" y="4125"/>
                  <a:pt x="17471" y="3972"/>
                  <a:pt x="17379" y="3814"/>
                </a:cubicBezTo>
                <a:cubicBezTo>
                  <a:pt x="17310" y="3696"/>
                  <a:pt x="17236" y="3578"/>
                  <a:pt x="17156" y="3458"/>
                </a:cubicBezTo>
                <a:cubicBezTo>
                  <a:pt x="17156" y="3457"/>
                  <a:pt x="17156" y="3457"/>
                  <a:pt x="17156" y="3457"/>
                </a:cubicBezTo>
                <a:cubicBezTo>
                  <a:pt x="17076" y="3337"/>
                  <a:pt x="16990" y="3218"/>
                  <a:pt x="16901" y="3099"/>
                </a:cubicBezTo>
                <a:cubicBezTo>
                  <a:pt x="16901" y="3098"/>
                  <a:pt x="16901" y="3097"/>
                  <a:pt x="16901" y="3097"/>
                </a:cubicBezTo>
                <a:cubicBezTo>
                  <a:pt x="16723" y="2858"/>
                  <a:pt x="16528" y="2624"/>
                  <a:pt x="16324" y="2402"/>
                </a:cubicBezTo>
                <a:cubicBezTo>
                  <a:pt x="16323" y="2402"/>
                  <a:pt x="16324" y="2401"/>
                  <a:pt x="16324" y="2400"/>
                </a:cubicBezTo>
                <a:cubicBezTo>
                  <a:pt x="16221" y="2289"/>
                  <a:pt x="16116" y="2182"/>
                  <a:pt x="16009" y="2079"/>
                </a:cubicBezTo>
                <a:cubicBezTo>
                  <a:pt x="15847" y="1923"/>
                  <a:pt x="15681" y="1777"/>
                  <a:pt x="15511" y="1638"/>
                </a:cubicBezTo>
                <a:cubicBezTo>
                  <a:pt x="15506" y="1634"/>
                  <a:pt x="15502" y="1629"/>
                  <a:pt x="15498" y="1625"/>
                </a:cubicBezTo>
                <a:cubicBezTo>
                  <a:pt x="15496" y="1624"/>
                  <a:pt x="15494" y="1623"/>
                  <a:pt x="15492" y="1622"/>
                </a:cubicBezTo>
                <a:cubicBezTo>
                  <a:pt x="15474" y="1607"/>
                  <a:pt x="15456" y="1591"/>
                  <a:pt x="15438" y="1576"/>
                </a:cubicBezTo>
                <a:cubicBezTo>
                  <a:pt x="15436" y="1575"/>
                  <a:pt x="15435" y="1574"/>
                  <a:pt x="15433" y="1573"/>
                </a:cubicBezTo>
                <a:cubicBezTo>
                  <a:pt x="15264" y="1438"/>
                  <a:pt x="15090" y="1313"/>
                  <a:pt x="14914" y="1196"/>
                </a:cubicBezTo>
                <a:cubicBezTo>
                  <a:pt x="14914" y="1196"/>
                  <a:pt x="14914" y="1195"/>
                  <a:pt x="14913" y="1194"/>
                </a:cubicBezTo>
                <a:cubicBezTo>
                  <a:pt x="14913" y="1194"/>
                  <a:pt x="14912" y="1194"/>
                  <a:pt x="14912" y="1193"/>
                </a:cubicBezTo>
                <a:cubicBezTo>
                  <a:pt x="14910" y="1193"/>
                  <a:pt x="14909" y="1192"/>
                  <a:pt x="14908" y="1191"/>
                </a:cubicBezTo>
                <a:cubicBezTo>
                  <a:pt x="14888" y="1178"/>
                  <a:pt x="14869" y="1164"/>
                  <a:pt x="14849" y="1151"/>
                </a:cubicBezTo>
                <a:cubicBezTo>
                  <a:pt x="14848" y="1149"/>
                  <a:pt x="14845" y="1149"/>
                  <a:pt x="14843" y="1147"/>
                </a:cubicBezTo>
                <a:cubicBezTo>
                  <a:pt x="14677" y="1039"/>
                  <a:pt x="14506" y="941"/>
                  <a:pt x="14334" y="848"/>
                </a:cubicBezTo>
                <a:cubicBezTo>
                  <a:pt x="14333" y="847"/>
                  <a:pt x="14333" y="846"/>
                  <a:pt x="14333" y="846"/>
                </a:cubicBezTo>
                <a:cubicBezTo>
                  <a:pt x="14332" y="846"/>
                  <a:pt x="14331" y="846"/>
                  <a:pt x="14330" y="845"/>
                </a:cubicBezTo>
                <a:cubicBezTo>
                  <a:pt x="14329" y="845"/>
                  <a:pt x="14328" y="844"/>
                  <a:pt x="14328" y="844"/>
                </a:cubicBezTo>
                <a:cubicBezTo>
                  <a:pt x="14288" y="822"/>
                  <a:pt x="14250" y="801"/>
                  <a:pt x="14210" y="781"/>
                </a:cubicBezTo>
                <a:cubicBezTo>
                  <a:pt x="14210" y="780"/>
                  <a:pt x="14209" y="780"/>
                  <a:pt x="14208" y="780"/>
                </a:cubicBezTo>
                <a:cubicBezTo>
                  <a:pt x="14206" y="779"/>
                  <a:pt x="14203" y="778"/>
                  <a:pt x="14201" y="777"/>
                </a:cubicBezTo>
                <a:cubicBezTo>
                  <a:pt x="14031" y="690"/>
                  <a:pt x="13859" y="611"/>
                  <a:pt x="13684" y="539"/>
                </a:cubicBezTo>
                <a:cubicBezTo>
                  <a:pt x="13670" y="533"/>
                  <a:pt x="13657" y="528"/>
                  <a:pt x="13643" y="523"/>
                </a:cubicBezTo>
                <a:cubicBezTo>
                  <a:pt x="13635" y="519"/>
                  <a:pt x="13626" y="516"/>
                  <a:pt x="13617" y="513"/>
                </a:cubicBezTo>
                <a:cubicBezTo>
                  <a:pt x="13614" y="512"/>
                  <a:pt x="13611" y="511"/>
                  <a:pt x="13609" y="510"/>
                </a:cubicBezTo>
                <a:cubicBezTo>
                  <a:pt x="13607" y="509"/>
                  <a:pt x="13606" y="508"/>
                  <a:pt x="13605" y="508"/>
                </a:cubicBezTo>
                <a:cubicBezTo>
                  <a:pt x="13604" y="508"/>
                  <a:pt x="13604" y="508"/>
                  <a:pt x="13603" y="507"/>
                </a:cubicBezTo>
                <a:cubicBezTo>
                  <a:pt x="13603" y="507"/>
                  <a:pt x="13602" y="506"/>
                  <a:pt x="13602" y="506"/>
                </a:cubicBezTo>
                <a:cubicBezTo>
                  <a:pt x="13597" y="504"/>
                  <a:pt x="13593" y="502"/>
                  <a:pt x="13588" y="500"/>
                </a:cubicBezTo>
                <a:cubicBezTo>
                  <a:pt x="13580" y="497"/>
                  <a:pt x="13572" y="494"/>
                  <a:pt x="13564" y="491"/>
                </a:cubicBezTo>
                <a:cubicBezTo>
                  <a:pt x="13563" y="491"/>
                  <a:pt x="13563" y="491"/>
                  <a:pt x="13563" y="491"/>
                </a:cubicBezTo>
                <a:cubicBezTo>
                  <a:pt x="13381" y="420"/>
                  <a:pt x="13196" y="357"/>
                  <a:pt x="13007" y="301"/>
                </a:cubicBezTo>
                <a:cubicBezTo>
                  <a:pt x="13006" y="301"/>
                  <a:pt x="13005" y="300"/>
                  <a:pt x="13005" y="299"/>
                </a:cubicBezTo>
                <a:cubicBezTo>
                  <a:pt x="13003" y="299"/>
                  <a:pt x="13002" y="299"/>
                  <a:pt x="13001" y="299"/>
                </a:cubicBezTo>
                <a:cubicBezTo>
                  <a:pt x="12968" y="289"/>
                  <a:pt x="12933" y="280"/>
                  <a:pt x="12899" y="271"/>
                </a:cubicBezTo>
                <a:cubicBezTo>
                  <a:pt x="12707" y="218"/>
                  <a:pt x="12512" y="171"/>
                  <a:pt x="12313" y="134"/>
                </a:cubicBezTo>
                <a:cubicBezTo>
                  <a:pt x="12312" y="133"/>
                  <a:pt x="12310" y="133"/>
                  <a:pt x="12309" y="133"/>
                </a:cubicBezTo>
                <a:cubicBezTo>
                  <a:pt x="12271" y="126"/>
                  <a:pt x="12232" y="119"/>
                  <a:pt x="12193" y="113"/>
                </a:cubicBezTo>
                <a:cubicBezTo>
                  <a:pt x="12191" y="112"/>
                  <a:pt x="12189" y="112"/>
                  <a:pt x="12186" y="112"/>
                </a:cubicBezTo>
                <a:cubicBezTo>
                  <a:pt x="12185" y="112"/>
                  <a:pt x="12184" y="112"/>
                  <a:pt x="12183" y="112"/>
                </a:cubicBezTo>
                <a:cubicBezTo>
                  <a:pt x="11984" y="78"/>
                  <a:pt x="11783" y="51"/>
                  <a:pt x="11579" y="33"/>
                </a:cubicBezTo>
                <a:cubicBezTo>
                  <a:pt x="11577" y="33"/>
                  <a:pt x="11575" y="32"/>
                  <a:pt x="11573" y="32"/>
                </a:cubicBezTo>
                <a:cubicBezTo>
                  <a:pt x="11551" y="30"/>
                  <a:pt x="11530" y="29"/>
                  <a:pt x="11508" y="27"/>
                </a:cubicBezTo>
                <a:cubicBezTo>
                  <a:pt x="11502" y="27"/>
                  <a:pt x="11495" y="26"/>
                  <a:pt x="11489" y="26"/>
                </a:cubicBezTo>
                <a:cubicBezTo>
                  <a:pt x="11484" y="25"/>
                  <a:pt x="11479" y="26"/>
                  <a:pt x="11474" y="26"/>
                </a:cubicBezTo>
                <a:cubicBezTo>
                  <a:pt x="11256" y="9"/>
                  <a:pt x="11037" y="-1"/>
                  <a:pt x="10812" y="1"/>
                </a:cubicBezTo>
                <a:close/>
                <a:moveTo>
                  <a:pt x="10781" y="854"/>
                </a:moveTo>
                <a:cubicBezTo>
                  <a:pt x="11348" y="854"/>
                  <a:pt x="11925" y="904"/>
                  <a:pt x="12376" y="1008"/>
                </a:cubicBezTo>
                <a:cubicBezTo>
                  <a:pt x="14708" y="1541"/>
                  <a:pt x="16722" y="3560"/>
                  <a:pt x="17227" y="5873"/>
                </a:cubicBezTo>
                <a:cubicBezTo>
                  <a:pt x="17531" y="7266"/>
                  <a:pt x="17362" y="8434"/>
                  <a:pt x="16662" y="9783"/>
                </a:cubicBezTo>
                <a:lnTo>
                  <a:pt x="16265" y="10545"/>
                </a:lnTo>
                <a:lnTo>
                  <a:pt x="14361" y="11434"/>
                </a:lnTo>
                <a:cubicBezTo>
                  <a:pt x="13314" y="11923"/>
                  <a:pt x="12124" y="12450"/>
                  <a:pt x="11718" y="12605"/>
                </a:cubicBezTo>
                <a:cubicBezTo>
                  <a:pt x="11311" y="12761"/>
                  <a:pt x="10889" y="12889"/>
                  <a:pt x="10777" y="12888"/>
                </a:cubicBezTo>
                <a:cubicBezTo>
                  <a:pt x="10524" y="12887"/>
                  <a:pt x="7954" y="11811"/>
                  <a:pt x="6464" y="11084"/>
                </a:cubicBezTo>
                <a:lnTo>
                  <a:pt x="5344" y="10538"/>
                </a:lnTo>
                <a:lnTo>
                  <a:pt x="4949" y="9750"/>
                </a:lnTo>
                <a:cubicBezTo>
                  <a:pt x="4433" y="8726"/>
                  <a:pt x="4288" y="8175"/>
                  <a:pt x="4282" y="7190"/>
                </a:cubicBezTo>
                <a:cubicBezTo>
                  <a:pt x="4269" y="5444"/>
                  <a:pt x="4889" y="4033"/>
                  <a:pt x="6241" y="2729"/>
                </a:cubicBezTo>
                <a:cubicBezTo>
                  <a:pt x="7208" y="1796"/>
                  <a:pt x="8054" y="1312"/>
                  <a:pt x="9244" y="1011"/>
                </a:cubicBezTo>
                <a:cubicBezTo>
                  <a:pt x="9657" y="906"/>
                  <a:pt x="10214" y="855"/>
                  <a:pt x="10781" y="854"/>
                </a:cubicBezTo>
                <a:close/>
                <a:moveTo>
                  <a:pt x="10786" y="2244"/>
                </a:moveTo>
                <a:cubicBezTo>
                  <a:pt x="9991" y="2244"/>
                  <a:pt x="9970" y="2262"/>
                  <a:pt x="9746" y="3187"/>
                </a:cubicBezTo>
                <a:cubicBezTo>
                  <a:pt x="9563" y="3944"/>
                  <a:pt x="9338" y="4057"/>
                  <a:pt x="8743" y="3693"/>
                </a:cubicBezTo>
                <a:cubicBezTo>
                  <a:pt x="7880" y="3164"/>
                  <a:pt x="7799" y="3162"/>
                  <a:pt x="7246" y="3656"/>
                </a:cubicBezTo>
                <a:cubicBezTo>
                  <a:pt x="6974" y="3900"/>
                  <a:pt x="6752" y="4196"/>
                  <a:pt x="6752" y="4315"/>
                </a:cubicBezTo>
                <a:cubicBezTo>
                  <a:pt x="6752" y="4434"/>
                  <a:pt x="6901" y="4767"/>
                  <a:pt x="7084" y="5056"/>
                </a:cubicBezTo>
                <a:cubicBezTo>
                  <a:pt x="7267" y="5344"/>
                  <a:pt x="7417" y="5622"/>
                  <a:pt x="7417" y="5673"/>
                </a:cubicBezTo>
                <a:cubicBezTo>
                  <a:pt x="7417" y="5856"/>
                  <a:pt x="7043" y="6062"/>
                  <a:pt x="6431" y="6222"/>
                </a:cubicBezTo>
                <a:lnTo>
                  <a:pt x="5810" y="6385"/>
                </a:lnTo>
                <a:lnTo>
                  <a:pt x="5810" y="7184"/>
                </a:lnTo>
                <a:lnTo>
                  <a:pt x="5810" y="7986"/>
                </a:lnTo>
                <a:lnTo>
                  <a:pt x="6512" y="8154"/>
                </a:lnTo>
                <a:cubicBezTo>
                  <a:pt x="7517" y="8394"/>
                  <a:pt x="7605" y="8560"/>
                  <a:pt x="7131" y="9322"/>
                </a:cubicBezTo>
                <a:cubicBezTo>
                  <a:pt x="6923" y="9658"/>
                  <a:pt x="6752" y="10002"/>
                  <a:pt x="6752" y="10088"/>
                </a:cubicBezTo>
                <a:cubicBezTo>
                  <a:pt x="6752" y="10354"/>
                  <a:pt x="7545" y="11061"/>
                  <a:pt x="7845" y="11061"/>
                </a:cubicBezTo>
                <a:cubicBezTo>
                  <a:pt x="7995" y="11061"/>
                  <a:pt x="8379" y="10919"/>
                  <a:pt x="8697" y="10745"/>
                </a:cubicBezTo>
                <a:cubicBezTo>
                  <a:pt x="9415" y="10351"/>
                  <a:pt x="9560" y="10428"/>
                  <a:pt x="9820" y="11330"/>
                </a:cubicBezTo>
                <a:cubicBezTo>
                  <a:pt x="9923" y="11685"/>
                  <a:pt x="10058" y="12011"/>
                  <a:pt x="10123" y="12056"/>
                </a:cubicBezTo>
                <a:cubicBezTo>
                  <a:pt x="10188" y="12101"/>
                  <a:pt x="10564" y="12126"/>
                  <a:pt x="10957" y="12111"/>
                </a:cubicBezTo>
                <a:lnTo>
                  <a:pt x="11670" y="12083"/>
                </a:lnTo>
                <a:lnTo>
                  <a:pt x="11879" y="11384"/>
                </a:lnTo>
                <a:cubicBezTo>
                  <a:pt x="12174" y="10392"/>
                  <a:pt x="12282" y="10340"/>
                  <a:pt x="13122" y="10796"/>
                </a:cubicBezTo>
                <a:cubicBezTo>
                  <a:pt x="13500" y="11001"/>
                  <a:pt x="13842" y="11169"/>
                  <a:pt x="13883" y="11169"/>
                </a:cubicBezTo>
                <a:cubicBezTo>
                  <a:pt x="14061" y="11169"/>
                  <a:pt x="14950" y="10263"/>
                  <a:pt x="14950" y="10082"/>
                </a:cubicBezTo>
                <a:cubicBezTo>
                  <a:pt x="14950" y="9972"/>
                  <a:pt x="14801" y="9646"/>
                  <a:pt x="14618" y="9357"/>
                </a:cubicBezTo>
                <a:cubicBezTo>
                  <a:pt x="14435" y="9069"/>
                  <a:pt x="14285" y="8751"/>
                  <a:pt x="14285" y="8651"/>
                </a:cubicBezTo>
                <a:cubicBezTo>
                  <a:pt x="14285" y="8452"/>
                  <a:pt x="14762" y="8221"/>
                  <a:pt x="15424" y="8101"/>
                </a:cubicBezTo>
                <a:cubicBezTo>
                  <a:pt x="15921" y="8011"/>
                  <a:pt x="16058" y="7804"/>
                  <a:pt x="16058" y="7143"/>
                </a:cubicBezTo>
                <a:cubicBezTo>
                  <a:pt x="16058" y="6514"/>
                  <a:pt x="15846" y="6306"/>
                  <a:pt x="15021" y="6127"/>
                </a:cubicBezTo>
                <a:cubicBezTo>
                  <a:pt x="14636" y="6044"/>
                  <a:pt x="14355" y="5920"/>
                  <a:pt x="14314" y="5817"/>
                </a:cubicBezTo>
                <a:cubicBezTo>
                  <a:pt x="14275" y="5719"/>
                  <a:pt x="14399" y="5377"/>
                  <a:pt x="14599" y="5026"/>
                </a:cubicBezTo>
                <a:cubicBezTo>
                  <a:pt x="14793" y="4687"/>
                  <a:pt x="14950" y="4347"/>
                  <a:pt x="14950" y="4271"/>
                </a:cubicBezTo>
                <a:cubicBezTo>
                  <a:pt x="14950" y="4086"/>
                  <a:pt x="14057" y="3212"/>
                  <a:pt x="13867" y="3212"/>
                </a:cubicBezTo>
                <a:cubicBezTo>
                  <a:pt x="13784" y="3212"/>
                  <a:pt x="13430" y="3365"/>
                  <a:pt x="13081" y="3553"/>
                </a:cubicBezTo>
                <a:cubicBezTo>
                  <a:pt x="12721" y="3747"/>
                  <a:pt x="12367" y="3867"/>
                  <a:pt x="12267" y="3829"/>
                </a:cubicBezTo>
                <a:cubicBezTo>
                  <a:pt x="12169" y="3793"/>
                  <a:pt x="12006" y="3481"/>
                  <a:pt x="11903" y="3137"/>
                </a:cubicBezTo>
                <a:cubicBezTo>
                  <a:pt x="11800" y="2793"/>
                  <a:pt x="11665" y="2452"/>
                  <a:pt x="11602" y="2378"/>
                </a:cubicBezTo>
                <a:cubicBezTo>
                  <a:pt x="11533" y="2296"/>
                  <a:pt x="11214" y="2244"/>
                  <a:pt x="10786" y="2244"/>
                </a:cubicBezTo>
                <a:close/>
                <a:moveTo>
                  <a:pt x="10796" y="3131"/>
                </a:moveTo>
                <a:cubicBezTo>
                  <a:pt x="10890" y="3163"/>
                  <a:pt x="11010" y="3413"/>
                  <a:pt x="11113" y="3815"/>
                </a:cubicBezTo>
                <a:cubicBezTo>
                  <a:pt x="11233" y="4281"/>
                  <a:pt x="11303" y="4368"/>
                  <a:pt x="11742" y="4579"/>
                </a:cubicBezTo>
                <a:cubicBezTo>
                  <a:pt x="12382" y="4886"/>
                  <a:pt x="12535" y="4881"/>
                  <a:pt x="13082" y="4546"/>
                </a:cubicBezTo>
                <a:cubicBezTo>
                  <a:pt x="13713" y="4159"/>
                  <a:pt x="13843" y="4329"/>
                  <a:pt x="13450" y="5030"/>
                </a:cubicBezTo>
                <a:cubicBezTo>
                  <a:pt x="13143" y="5576"/>
                  <a:pt x="13143" y="5578"/>
                  <a:pt x="13342" y="5981"/>
                </a:cubicBezTo>
                <a:cubicBezTo>
                  <a:pt x="13452" y="6203"/>
                  <a:pt x="13576" y="6453"/>
                  <a:pt x="13617" y="6537"/>
                </a:cubicBezTo>
                <a:cubicBezTo>
                  <a:pt x="13658" y="6622"/>
                  <a:pt x="13986" y="6768"/>
                  <a:pt x="14347" y="6860"/>
                </a:cubicBezTo>
                <a:cubicBezTo>
                  <a:pt x="14707" y="6953"/>
                  <a:pt x="15001" y="7078"/>
                  <a:pt x="15000" y="7137"/>
                </a:cubicBezTo>
                <a:cubicBezTo>
                  <a:pt x="14999" y="7196"/>
                  <a:pt x="14706" y="7316"/>
                  <a:pt x="14349" y="7405"/>
                </a:cubicBezTo>
                <a:cubicBezTo>
                  <a:pt x="13992" y="7493"/>
                  <a:pt x="13663" y="7639"/>
                  <a:pt x="13617" y="7728"/>
                </a:cubicBezTo>
                <a:cubicBezTo>
                  <a:pt x="13572" y="7816"/>
                  <a:pt x="13446" y="8064"/>
                  <a:pt x="13339" y="8278"/>
                </a:cubicBezTo>
                <a:lnTo>
                  <a:pt x="13145" y="8665"/>
                </a:lnTo>
                <a:lnTo>
                  <a:pt x="13496" y="9264"/>
                </a:lnTo>
                <a:cubicBezTo>
                  <a:pt x="13690" y="9593"/>
                  <a:pt x="13802" y="9889"/>
                  <a:pt x="13746" y="9923"/>
                </a:cubicBezTo>
                <a:cubicBezTo>
                  <a:pt x="13690" y="9956"/>
                  <a:pt x="13374" y="9864"/>
                  <a:pt x="13043" y="9717"/>
                </a:cubicBezTo>
                <a:lnTo>
                  <a:pt x="12442" y="9450"/>
                </a:lnTo>
                <a:lnTo>
                  <a:pt x="11874" y="9683"/>
                </a:lnTo>
                <a:cubicBezTo>
                  <a:pt x="11346" y="9900"/>
                  <a:pt x="11299" y="9950"/>
                  <a:pt x="11181" y="10425"/>
                </a:cubicBezTo>
                <a:cubicBezTo>
                  <a:pt x="11046" y="10971"/>
                  <a:pt x="10811" y="11369"/>
                  <a:pt x="10717" y="11211"/>
                </a:cubicBezTo>
                <a:cubicBezTo>
                  <a:pt x="10685" y="11157"/>
                  <a:pt x="10596" y="10857"/>
                  <a:pt x="10520" y="10543"/>
                </a:cubicBezTo>
                <a:cubicBezTo>
                  <a:pt x="10387" y="9993"/>
                  <a:pt x="10360" y="9962"/>
                  <a:pt x="9779" y="9712"/>
                </a:cubicBezTo>
                <a:lnTo>
                  <a:pt x="9175" y="9454"/>
                </a:lnTo>
                <a:lnTo>
                  <a:pt x="8582" y="9778"/>
                </a:lnTo>
                <a:cubicBezTo>
                  <a:pt x="7887" y="10158"/>
                  <a:pt x="7737" y="10063"/>
                  <a:pt x="8115" y="9479"/>
                </a:cubicBezTo>
                <a:cubicBezTo>
                  <a:pt x="8502" y="8881"/>
                  <a:pt x="8510" y="8800"/>
                  <a:pt x="8246" y="8219"/>
                </a:cubicBezTo>
                <a:cubicBezTo>
                  <a:pt x="8018" y="7719"/>
                  <a:pt x="7966" y="7676"/>
                  <a:pt x="7311" y="7467"/>
                </a:cubicBezTo>
                <a:cubicBezTo>
                  <a:pt x="6929" y="7344"/>
                  <a:pt x="6625" y="7196"/>
                  <a:pt x="6635" y="7137"/>
                </a:cubicBezTo>
                <a:cubicBezTo>
                  <a:pt x="6646" y="7078"/>
                  <a:pt x="6953" y="6964"/>
                  <a:pt x="7318" y="6886"/>
                </a:cubicBezTo>
                <a:cubicBezTo>
                  <a:pt x="7875" y="6766"/>
                  <a:pt x="8000" y="6695"/>
                  <a:pt x="8088" y="6454"/>
                </a:cubicBezTo>
                <a:cubicBezTo>
                  <a:pt x="8146" y="6297"/>
                  <a:pt x="8242" y="6084"/>
                  <a:pt x="8303" y="5982"/>
                </a:cubicBezTo>
                <a:cubicBezTo>
                  <a:pt x="8475" y="5692"/>
                  <a:pt x="8438" y="5521"/>
                  <a:pt x="8085" y="4940"/>
                </a:cubicBezTo>
                <a:cubicBezTo>
                  <a:pt x="7905" y="4644"/>
                  <a:pt x="7804" y="4373"/>
                  <a:pt x="7860" y="4340"/>
                </a:cubicBezTo>
                <a:cubicBezTo>
                  <a:pt x="7915" y="4307"/>
                  <a:pt x="8228" y="4426"/>
                  <a:pt x="8555" y="4605"/>
                </a:cubicBezTo>
                <a:lnTo>
                  <a:pt x="9148" y="4930"/>
                </a:lnTo>
                <a:lnTo>
                  <a:pt x="9727" y="4693"/>
                </a:lnTo>
                <a:cubicBezTo>
                  <a:pt x="10277" y="4468"/>
                  <a:pt x="10312" y="4427"/>
                  <a:pt x="10480" y="3860"/>
                </a:cubicBezTo>
                <a:cubicBezTo>
                  <a:pt x="10577" y="3533"/>
                  <a:pt x="10681" y="3224"/>
                  <a:pt x="10710" y="3175"/>
                </a:cubicBezTo>
                <a:cubicBezTo>
                  <a:pt x="10735" y="3135"/>
                  <a:pt x="10765" y="3121"/>
                  <a:pt x="10796" y="3131"/>
                </a:cubicBezTo>
                <a:close/>
                <a:moveTo>
                  <a:pt x="10896" y="5411"/>
                </a:moveTo>
                <a:cubicBezTo>
                  <a:pt x="10208" y="5388"/>
                  <a:pt x="9517" y="5726"/>
                  <a:pt x="9183" y="6395"/>
                </a:cubicBezTo>
                <a:cubicBezTo>
                  <a:pt x="8754" y="7255"/>
                  <a:pt x="9006" y="8108"/>
                  <a:pt x="9852" y="8668"/>
                </a:cubicBezTo>
                <a:cubicBezTo>
                  <a:pt x="10651" y="9195"/>
                  <a:pt x="11972" y="8866"/>
                  <a:pt x="12412" y="8030"/>
                </a:cubicBezTo>
                <a:cubicBezTo>
                  <a:pt x="12705" y="7471"/>
                  <a:pt x="12666" y="6579"/>
                  <a:pt x="12326" y="6137"/>
                </a:cubicBezTo>
                <a:cubicBezTo>
                  <a:pt x="11966" y="5667"/>
                  <a:pt x="11431" y="5430"/>
                  <a:pt x="10896" y="5411"/>
                </a:cubicBezTo>
                <a:close/>
                <a:moveTo>
                  <a:pt x="2598" y="5811"/>
                </a:moveTo>
                <a:cubicBezTo>
                  <a:pt x="2772" y="5812"/>
                  <a:pt x="2939" y="5830"/>
                  <a:pt x="3085" y="5867"/>
                </a:cubicBezTo>
                <a:lnTo>
                  <a:pt x="3457" y="5960"/>
                </a:lnTo>
                <a:lnTo>
                  <a:pt x="3438" y="7032"/>
                </a:lnTo>
                <a:cubicBezTo>
                  <a:pt x="3427" y="7715"/>
                  <a:pt x="3484" y="8334"/>
                  <a:pt x="3595" y="8740"/>
                </a:cubicBezTo>
                <a:cubicBezTo>
                  <a:pt x="3690" y="9090"/>
                  <a:pt x="3729" y="9414"/>
                  <a:pt x="3681" y="9460"/>
                </a:cubicBezTo>
                <a:cubicBezTo>
                  <a:pt x="3500" y="9634"/>
                  <a:pt x="1824" y="8292"/>
                  <a:pt x="1199" y="7470"/>
                </a:cubicBezTo>
                <a:cubicBezTo>
                  <a:pt x="781" y="6921"/>
                  <a:pt x="784" y="6534"/>
                  <a:pt x="1211" y="6186"/>
                </a:cubicBezTo>
                <a:cubicBezTo>
                  <a:pt x="1497" y="5952"/>
                  <a:pt x="2078" y="5807"/>
                  <a:pt x="2598" y="5811"/>
                </a:cubicBezTo>
                <a:close/>
                <a:moveTo>
                  <a:pt x="19621" y="5913"/>
                </a:moveTo>
                <a:cubicBezTo>
                  <a:pt x="20014" y="5918"/>
                  <a:pt x="20125" y="5978"/>
                  <a:pt x="20366" y="6174"/>
                </a:cubicBezTo>
                <a:cubicBezTo>
                  <a:pt x="21027" y="6714"/>
                  <a:pt x="20670" y="7557"/>
                  <a:pt x="19357" y="8556"/>
                </a:cubicBezTo>
                <a:cubicBezTo>
                  <a:pt x="18168" y="9462"/>
                  <a:pt x="17949" y="9591"/>
                  <a:pt x="17882" y="9420"/>
                </a:cubicBezTo>
                <a:cubicBezTo>
                  <a:pt x="17849" y="9338"/>
                  <a:pt x="17881" y="9129"/>
                  <a:pt x="17952" y="8956"/>
                </a:cubicBezTo>
                <a:cubicBezTo>
                  <a:pt x="18024" y="8783"/>
                  <a:pt x="18114" y="8038"/>
                  <a:pt x="18151" y="7298"/>
                </a:cubicBezTo>
                <a:lnTo>
                  <a:pt x="18219" y="5953"/>
                </a:lnTo>
                <a:lnTo>
                  <a:pt x="19120" y="5922"/>
                </a:lnTo>
                <a:cubicBezTo>
                  <a:pt x="19328" y="5915"/>
                  <a:pt x="19490" y="5911"/>
                  <a:pt x="19621" y="5913"/>
                </a:cubicBezTo>
                <a:close/>
                <a:moveTo>
                  <a:pt x="10778" y="6222"/>
                </a:moveTo>
                <a:cubicBezTo>
                  <a:pt x="10930" y="6222"/>
                  <a:pt x="11209" y="6347"/>
                  <a:pt x="11397" y="6501"/>
                </a:cubicBezTo>
                <a:cubicBezTo>
                  <a:pt x="11810" y="6838"/>
                  <a:pt x="11854" y="7339"/>
                  <a:pt x="11508" y="7766"/>
                </a:cubicBezTo>
                <a:cubicBezTo>
                  <a:pt x="11010" y="8380"/>
                  <a:pt x="9853" y="7961"/>
                  <a:pt x="9853" y="7166"/>
                </a:cubicBezTo>
                <a:cubicBezTo>
                  <a:pt x="9853" y="6769"/>
                  <a:pt x="10389" y="6222"/>
                  <a:pt x="10778" y="6222"/>
                </a:cubicBezTo>
                <a:close/>
                <a:moveTo>
                  <a:pt x="1498" y="11706"/>
                </a:moveTo>
                <a:cubicBezTo>
                  <a:pt x="1787" y="11706"/>
                  <a:pt x="2019" y="11949"/>
                  <a:pt x="1968" y="12199"/>
                </a:cubicBezTo>
                <a:cubicBezTo>
                  <a:pt x="1948" y="12298"/>
                  <a:pt x="1830" y="12445"/>
                  <a:pt x="1705" y="12525"/>
                </a:cubicBezTo>
                <a:cubicBezTo>
                  <a:pt x="1512" y="12649"/>
                  <a:pt x="1442" y="12647"/>
                  <a:pt x="1234" y="12506"/>
                </a:cubicBezTo>
                <a:cubicBezTo>
                  <a:pt x="816" y="12221"/>
                  <a:pt x="985" y="11706"/>
                  <a:pt x="1498" y="11706"/>
                </a:cubicBezTo>
                <a:close/>
                <a:moveTo>
                  <a:pt x="7358" y="12502"/>
                </a:moveTo>
                <a:cubicBezTo>
                  <a:pt x="7675" y="12526"/>
                  <a:pt x="9325" y="13247"/>
                  <a:pt x="9318" y="13374"/>
                </a:cubicBezTo>
                <a:cubicBezTo>
                  <a:pt x="9314" y="13432"/>
                  <a:pt x="9035" y="13560"/>
                  <a:pt x="8697" y="13657"/>
                </a:cubicBezTo>
                <a:lnTo>
                  <a:pt x="8084" y="13834"/>
                </a:lnTo>
                <a:lnTo>
                  <a:pt x="7648" y="13201"/>
                </a:lnTo>
                <a:cubicBezTo>
                  <a:pt x="7409" y="12852"/>
                  <a:pt x="7258" y="12541"/>
                  <a:pt x="7314" y="12507"/>
                </a:cubicBezTo>
                <a:cubicBezTo>
                  <a:pt x="7322" y="12502"/>
                  <a:pt x="7337" y="12501"/>
                  <a:pt x="7358" y="12502"/>
                </a:cubicBezTo>
                <a:close/>
                <a:moveTo>
                  <a:pt x="14170" y="12653"/>
                </a:moveTo>
                <a:cubicBezTo>
                  <a:pt x="14190" y="12655"/>
                  <a:pt x="14205" y="12660"/>
                  <a:pt x="14213" y="12668"/>
                </a:cubicBezTo>
                <a:cubicBezTo>
                  <a:pt x="14251" y="12705"/>
                  <a:pt x="14265" y="12747"/>
                  <a:pt x="14255" y="12796"/>
                </a:cubicBezTo>
                <a:cubicBezTo>
                  <a:pt x="14250" y="12821"/>
                  <a:pt x="14238" y="12848"/>
                  <a:pt x="14221" y="12877"/>
                </a:cubicBezTo>
                <a:cubicBezTo>
                  <a:pt x="14204" y="12905"/>
                  <a:pt x="14182" y="12935"/>
                  <a:pt x="14153" y="12967"/>
                </a:cubicBezTo>
                <a:cubicBezTo>
                  <a:pt x="14058" y="13072"/>
                  <a:pt x="13898" y="13315"/>
                  <a:pt x="13798" y="13507"/>
                </a:cubicBezTo>
                <a:cubicBezTo>
                  <a:pt x="13748" y="13603"/>
                  <a:pt x="13687" y="13690"/>
                  <a:pt x="13629" y="13752"/>
                </a:cubicBezTo>
                <a:cubicBezTo>
                  <a:pt x="13601" y="13783"/>
                  <a:pt x="13572" y="13808"/>
                  <a:pt x="13546" y="13825"/>
                </a:cubicBezTo>
                <a:cubicBezTo>
                  <a:pt x="13521" y="13842"/>
                  <a:pt x="13498" y="13851"/>
                  <a:pt x="13480" y="13850"/>
                </a:cubicBezTo>
                <a:cubicBezTo>
                  <a:pt x="13296" y="13842"/>
                  <a:pt x="12770" y="13639"/>
                  <a:pt x="12510" y="13496"/>
                </a:cubicBezTo>
                <a:cubicBezTo>
                  <a:pt x="12510" y="13496"/>
                  <a:pt x="12510" y="13496"/>
                  <a:pt x="12509" y="13496"/>
                </a:cubicBezTo>
                <a:cubicBezTo>
                  <a:pt x="12467" y="13472"/>
                  <a:pt x="12432" y="13450"/>
                  <a:pt x="12407" y="13431"/>
                </a:cubicBezTo>
                <a:cubicBezTo>
                  <a:pt x="12381" y="13411"/>
                  <a:pt x="12365" y="13396"/>
                  <a:pt x="12363" y="13383"/>
                </a:cubicBezTo>
                <a:cubicBezTo>
                  <a:pt x="12361" y="13373"/>
                  <a:pt x="12367" y="13361"/>
                  <a:pt x="12378" y="13348"/>
                </a:cubicBezTo>
                <a:cubicBezTo>
                  <a:pt x="12378" y="13348"/>
                  <a:pt x="12379" y="13347"/>
                  <a:pt x="12379" y="13346"/>
                </a:cubicBezTo>
                <a:cubicBezTo>
                  <a:pt x="12390" y="13333"/>
                  <a:pt x="12406" y="13320"/>
                  <a:pt x="12427" y="13304"/>
                </a:cubicBezTo>
                <a:cubicBezTo>
                  <a:pt x="12436" y="13297"/>
                  <a:pt x="12454" y="13286"/>
                  <a:pt x="12466" y="13278"/>
                </a:cubicBezTo>
                <a:cubicBezTo>
                  <a:pt x="12507" y="13251"/>
                  <a:pt x="12555" y="13223"/>
                  <a:pt x="12616" y="13190"/>
                </a:cubicBezTo>
                <a:cubicBezTo>
                  <a:pt x="12641" y="13177"/>
                  <a:pt x="12679" y="13163"/>
                  <a:pt x="12707" y="13149"/>
                </a:cubicBezTo>
                <a:cubicBezTo>
                  <a:pt x="12854" y="13077"/>
                  <a:pt x="13019" y="13003"/>
                  <a:pt x="13207" y="12929"/>
                </a:cubicBezTo>
                <a:cubicBezTo>
                  <a:pt x="13260" y="12908"/>
                  <a:pt x="13304" y="12896"/>
                  <a:pt x="13357" y="12877"/>
                </a:cubicBezTo>
                <a:cubicBezTo>
                  <a:pt x="13531" y="12813"/>
                  <a:pt x="13700" y="12751"/>
                  <a:pt x="13843" y="12713"/>
                </a:cubicBezTo>
                <a:cubicBezTo>
                  <a:pt x="13864" y="12707"/>
                  <a:pt x="13883" y="12702"/>
                  <a:pt x="13903" y="12697"/>
                </a:cubicBezTo>
                <a:cubicBezTo>
                  <a:pt x="13961" y="12682"/>
                  <a:pt x="14011" y="12672"/>
                  <a:pt x="14054" y="12666"/>
                </a:cubicBezTo>
                <a:cubicBezTo>
                  <a:pt x="14100" y="12658"/>
                  <a:pt x="14143" y="12651"/>
                  <a:pt x="14170" y="12653"/>
                </a:cubicBezTo>
                <a:close/>
                <a:moveTo>
                  <a:pt x="10796" y="13890"/>
                </a:moveTo>
                <a:lnTo>
                  <a:pt x="11959" y="14264"/>
                </a:lnTo>
                <a:cubicBezTo>
                  <a:pt x="12599" y="14469"/>
                  <a:pt x="13161" y="14671"/>
                  <a:pt x="13209" y="14713"/>
                </a:cubicBezTo>
                <a:cubicBezTo>
                  <a:pt x="13257" y="14755"/>
                  <a:pt x="13246" y="14919"/>
                  <a:pt x="13184" y="15076"/>
                </a:cubicBezTo>
                <a:lnTo>
                  <a:pt x="13072" y="15363"/>
                </a:lnTo>
                <a:lnTo>
                  <a:pt x="11242" y="15363"/>
                </a:lnTo>
                <a:lnTo>
                  <a:pt x="9411" y="15363"/>
                </a:lnTo>
                <a:lnTo>
                  <a:pt x="9411" y="15790"/>
                </a:lnTo>
                <a:lnTo>
                  <a:pt x="9411" y="16217"/>
                </a:lnTo>
                <a:lnTo>
                  <a:pt x="11266" y="16247"/>
                </a:lnTo>
                <a:lnTo>
                  <a:pt x="13122" y="16275"/>
                </a:lnTo>
                <a:lnTo>
                  <a:pt x="13122" y="16706"/>
                </a:lnTo>
                <a:lnTo>
                  <a:pt x="13122" y="17136"/>
                </a:lnTo>
                <a:lnTo>
                  <a:pt x="11266" y="17166"/>
                </a:lnTo>
                <a:lnTo>
                  <a:pt x="9411" y="17195"/>
                </a:lnTo>
                <a:lnTo>
                  <a:pt x="9411" y="17567"/>
                </a:lnTo>
                <a:lnTo>
                  <a:pt x="9411" y="17938"/>
                </a:lnTo>
                <a:lnTo>
                  <a:pt x="11266" y="17968"/>
                </a:lnTo>
                <a:lnTo>
                  <a:pt x="13122" y="17996"/>
                </a:lnTo>
                <a:lnTo>
                  <a:pt x="13122" y="18426"/>
                </a:lnTo>
                <a:lnTo>
                  <a:pt x="13122" y="18857"/>
                </a:lnTo>
                <a:lnTo>
                  <a:pt x="10821" y="18886"/>
                </a:lnTo>
                <a:cubicBezTo>
                  <a:pt x="9011" y="18909"/>
                  <a:pt x="8507" y="18885"/>
                  <a:pt x="8464" y="18775"/>
                </a:cubicBezTo>
                <a:cubicBezTo>
                  <a:pt x="8433" y="18698"/>
                  <a:pt x="8422" y="17748"/>
                  <a:pt x="8439" y="16664"/>
                </a:cubicBezTo>
                <a:lnTo>
                  <a:pt x="8469" y="14692"/>
                </a:lnTo>
                <a:lnTo>
                  <a:pt x="9632" y="14291"/>
                </a:lnTo>
                <a:lnTo>
                  <a:pt x="10796" y="13890"/>
                </a:lnTo>
                <a:close/>
                <a:moveTo>
                  <a:pt x="17349" y="14835"/>
                </a:moveTo>
                <a:cubicBezTo>
                  <a:pt x="17666" y="14801"/>
                  <a:pt x="17934" y="15240"/>
                  <a:pt x="17760" y="15559"/>
                </a:cubicBezTo>
                <a:cubicBezTo>
                  <a:pt x="17763" y="15562"/>
                  <a:pt x="17767" y="15564"/>
                  <a:pt x="17770" y="15568"/>
                </a:cubicBezTo>
                <a:cubicBezTo>
                  <a:pt x="17806" y="15624"/>
                  <a:pt x="17788" y="15698"/>
                  <a:pt x="17730" y="15733"/>
                </a:cubicBezTo>
                <a:cubicBezTo>
                  <a:pt x="17689" y="15757"/>
                  <a:pt x="17639" y="15754"/>
                  <a:pt x="17600" y="15731"/>
                </a:cubicBezTo>
                <a:cubicBezTo>
                  <a:pt x="17420" y="15835"/>
                  <a:pt x="17191" y="15782"/>
                  <a:pt x="16994" y="15571"/>
                </a:cubicBezTo>
                <a:cubicBezTo>
                  <a:pt x="16772" y="15333"/>
                  <a:pt x="16840" y="15107"/>
                  <a:pt x="17202" y="14886"/>
                </a:cubicBezTo>
                <a:cubicBezTo>
                  <a:pt x="17251" y="14855"/>
                  <a:pt x="17300" y="14840"/>
                  <a:pt x="17349" y="14835"/>
                </a:cubicBezTo>
                <a:close/>
                <a:moveTo>
                  <a:pt x="9909" y="19824"/>
                </a:moveTo>
                <a:lnTo>
                  <a:pt x="10796" y="19824"/>
                </a:lnTo>
                <a:lnTo>
                  <a:pt x="11682" y="19824"/>
                </a:lnTo>
                <a:lnTo>
                  <a:pt x="11682" y="20255"/>
                </a:lnTo>
                <a:lnTo>
                  <a:pt x="11682" y="20685"/>
                </a:lnTo>
                <a:lnTo>
                  <a:pt x="10822" y="20716"/>
                </a:lnTo>
                <a:cubicBezTo>
                  <a:pt x="10587" y="20724"/>
                  <a:pt x="10405" y="20728"/>
                  <a:pt x="10267" y="20719"/>
                </a:cubicBezTo>
                <a:cubicBezTo>
                  <a:pt x="10130" y="20711"/>
                  <a:pt x="10035" y="20690"/>
                  <a:pt x="9971" y="20651"/>
                </a:cubicBezTo>
                <a:cubicBezTo>
                  <a:pt x="9938" y="20631"/>
                  <a:pt x="9913" y="20607"/>
                  <a:pt x="9896" y="20576"/>
                </a:cubicBezTo>
                <a:cubicBezTo>
                  <a:pt x="9880" y="20549"/>
                  <a:pt x="9870" y="20517"/>
                  <a:pt x="9864" y="20481"/>
                </a:cubicBezTo>
                <a:cubicBezTo>
                  <a:pt x="9861" y="20466"/>
                  <a:pt x="9861" y="20449"/>
                  <a:pt x="9859" y="20433"/>
                </a:cubicBezTo>
                <a:cubicBezTo>
                  <a:pt x="9858" y="20415"/>
                  <a:pt x="9857" y="20393"/>
                  <a:pt x="9857" y="20373"/>
                </a:cubicBezTo>
                <a:cubicBezTo>
                  <a:pt x="9856" y="20303"/>
                  <a:pt x="9862" y="20226"/>
                  <a:pt x="9873" y="20129"/>
                </a:cubicBezTo>
                <a:lnTo>
                  <a:pt x="9909" y="19824"/>
                </a:lnTo>
                <a:close/>
              </a:path>
            </a:pathLst>
          </a:custGeom>
          <a:ln w="12700">
            <a:miter lim="400000"/>
          </a:ln>
        </p:spPr>
      </p:pic>
      <p:sp>
        <p:nvSpPr>
          <p:cNvPr id="150" name="Rectangle"/>
          <p:cNvSpPr/>
          <p:nvPr/>
        </p:nvSpPr>
        <p:spPr>
          <a:xfrm>
            <a:off x="659670" y="7744041"/>
            <a:ext cx="6886604"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151" name="Rectangle"/>
          <p:cNvSpPr/>
          <p:nvPr/>
        </p:nvSpPr>
        <p:spPr>
          <a:xfrm>
            <a:off x="10143960" y="6294613"/>
            <a:ext cx="13858495" cy="1781563"/>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152" name="Jang Innovations"/>
          <p:cNvSpPr txBox="1"/>
          <p:nvPr/>
        </p:nvSpPr>
        <p:spPr>
          <a:xfrm>
            <a:off x="650634" y="5857261"/>
            <a:ext cx="7006275" cy="3340100"/>
          </a:xfrm>
          <a:prstGeom prst="rect">
            <a:avLst/>
          </a:prstGeom>
          <a:ln w="3175">
            <a:miter lim="400000"/>
          </a:ln>
          <a:effectLst>
            <a:outerShdw blurRad="88900" dist="114683"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nchor="ctr">
            <a:normAutofit fontScale="92500" lnSpcReduction="10000"/>
          </a:bodyPr>
          <a:lstStyle/>
          <a:p>
            <a:pPr>
              <a:lnSpc>
                <a:spcPct val="120000"/>
              </a:lnSpc>
              <a:defRPr sz="9800">
                <a:solidFill>
                  <a:srgbClr val="FFFFFF"/>
                </a:solidFill>
                <a:latin typeface="Franklin_Gothic-Black"/>
                <a:ea typeface="Franklin_Gothic-Black"/>
                <a:cs typeface="Franklin_Gothic-Black"/>
                <a:sym typeface="Franklin_Gothic-Black"/>
              </a:defRPr>
            </a:pPr>
            <a:r>
              <a:t>Jang</a:t>
            </a:r>
          </a:p>
          <a:p>
            <a:pPr>
              <a:lnSpc>
                <a:spcPct val="120000"/>
              </a:lnSpc>
              <a:defRPr sz="9800">
                <a:solidFill>
                  <a:srgbClr val="FFFFFF"/>
                </a:solidFill>
                <a:latin typeface="Franklin_Gothic-Black"/>
                <a:ea typeface="Franklin_Gothic-Black"/>
                <a:cs typeface="Franklin_Gothic-Black"/>
                <a:sym typeface="Franklin_Gothic-Black"/>
              </a:defRPr>
            </a:pPr>
            <a:r>
              <a:t>Innovations </a:t>
            </a:r>
          </a:p>
        </p:txBody>
      </p:sp>
      <p:sp>
        <p:nvSpPr>
          <p:cNvPr id="153" name="Rectangle"/>
          <p:cNvSpPr/>
          <p:nvPr/>
        </p:nvSpPr>
        <p:spPr>
          <a:xfrm>
            <a:off x="10143960" y="8359007"/>
            <a:ext cx="13858495" cy="1781563"/>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154" name="Rectangle"/>
          <p:cNvSpPr/>
          <p:nvPr/>
        </p:nvSpPr>
        <p:spPr>
          <a:xfrm>
            <a:off x="10143960" y="4961207"/>
            <a:ext cx="13858495" cy="1050575"/>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155" name="QR: Jang Classifieds…"/>
          <p:cNvSpPr txBox="1"/>
          <p:nvPr/>
        </p:nvSpPr>
        <p:spPr>
          <a:xfrm>
            <a:off x="10451451" y="5093363"/>
            <a:ext cx="12797020" cy="491869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a:spcBef>
                <a:spcPts val="3400"/>
              </a:spcBef>
              <a:defRPr sz="5600">
                <a:solidFill>
                  <a:schemeClr val="accent1"/>
                </a:solidFill>
                <a:latin typeface="Arial"/>
                <a:ea typeface="Arial"/>
                <a:cs typeface="Arial"/>
                <a:sym typeface="Arial"/>
              </a:defRPr>
            </a:pPr>
            <a:r>
              <a:rPr b="1"/>
              <a:t>QR:</a:t>
            </a:r>
            <a:r>
              <a:t> </a:t>
            </a:r>
            <a:r>
              <a:rPr sz="5200">
                <a:solidFill>
                  <a:srgbClr val="FFFFFF"/>
                </a:solidFill>
              </a:rPr>
              <a:t>Jang Classifieds</a:t>
            </a:r>
            <a:endParaRPr sz="5200">
              <a:solidFill>
                <a:srgbClr val="5E5E5E"/>
              </a:solidFill>
            </a:endParaRPr>
          </a:p>
          <a:p>
            <a:pPr>
              <a:spcBef>
                <a:spcPts val="3400"/>
              </a:spcBef>
              <a:defRPr sz="5600">
                <a:solidFill>
                  <a:schemeClr val="accent1"/>
                </a:solidFill>
                <a:latin typeface="Arial"/>
                <a:ea typeface="Arial"/>
                <a:cs typeface="Arial"/>
                <a:sym typeface="Arial"/>
              </a:defRPr>
            </a:pPr>
            <a:r>
              <a:rPr b="1"/>
              <a:t>AR:</a:t>
            </a:r>
            <a:r>
              <a:rPr>
                <a:solidFill>
                  <a:srgbClr val="5E5E5E"/>
                </a:solidFill>
              </a:rPr>
              <a:t> </a:t>
            </a:r>
            <a:r>
              <a:rPr sz="5200">
                <a:solidFill>
                  <a:srgbClr val="FFFFFF"/>
                </a:solidFill>
              </a:rPr>
              <a:t>Integrating newspaper headlines with TV headlines through Augmented Reality </a:t>
            </a:r>
          </a:p>
          <a:p>
            <a:pPr>
              <a:spcBef>
                <a:spcPts val="3400"/>
              </a:spcBef>
              <a:defRPr sz="5600">
                <a:solidFill>
                  <a:schemeClr val="accent1"/>
                </a:solidFill>
                <a:latin typeface="Arial"/>
                <a:ea typeface="Arial"/>
                <a:cs typeface="Arial"/>
                <a:sym typeface="Arial"/>
              </a:defRPr>
            </a:pPr>
            <a:r>
              <a:rPr b="1"/>
              <a:t>Jang VR:</a:t>
            </a:r>
            <a:r>
              <a:rPr>
                <a:solidFill>
                  <a:srgbClr val="5E5E5E"/>
                </a:solidFill>
              </a:rPr>
              <a:t> </a:t>
            </a:r>
            <a:r>
              <a:rPr sz="5200">
                <a:solidFill>
                  <a:srgbClr val="FFFFFF"/>
                </a:solidFill>
              </a:rPr>
              <a:t>Creating Virtual Reality through newspapers </a:t>
            </a:r>
          </a:p>
        </p:txBody>
      </p:sp>
      <p:sp>
        <p:nvSpPr>
          <p:cNvPr id="156" name="Line"/>
          <p:cNvSpPr/>
          <p:nvPr/>
        </p:nvSpPr>
        <p:spPr>
          <a:xfrm flipV="1">
            <a:off x="8998862" y="4537423"/>
            <a:ext cx="1" cy="5979776"/>
          </a:xfrm>
          <a:prstGeom prst="line">
            <a:avLst/>
          </a:prstGeom>
          <a:ln w="76200">
            <a:solidFill>
              <a:schemeClr val="accent5"/>
            </a:solidFill>
          </a:ln>
          <a:effectLst>
            <a:outerShdw blurRad="63500" dist="25400" dir="5400000" rotWithShape="0">
              <a:srgbClr val="000000">
                <a:alpha val="35000"/>
              </a:srgbClr>
            </a:outerShdw>
          </a:effectLst>
        </p:spPr>
        <p:txBody>
          <a:bodyPr lIns="34289" tIns="34289" rIns="34289" bIns="34289"/>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3F86"/>
        </a:solidFill>
        <a:effectLst/>
      </p:bgPr>
    </p:bg>
    <p:spTree>
      <p:nvGrpSpPr>
        <p:cNvPr id="1" name=""/>
        <p:cNvGrpSpPr/>
        <p:nvPr/>
      </p:nvGrpSpPr>
      <p:grpSpPr>
        <a:xfrm>
          <a:off x="0" y="0"/>
          <a:ext cx="0" cy="0"/>
          <a:chOff x="0" y="0"/>
          <a:chExt cx="0" cy="0"/>
        </a:xfrm>
      </p:grpSpPr>
      <p:pic>
        <p:nvPicPr>
          <p:cNvPr id="160" name="Screen Shot 2019-01-09 at 1.41.31 PM.png" descr="Screen Shot 2019-01-09 at 1.41.31 PM.png"/>
          <p:cNvPicPr>
            <a:picLocks noChangeAspect="1"/>
          </p:cNvPicPr>
          <p:nvPr/>
        </p:nvPicPr>
        <p:blipFill>
          <a:blip r:embed="rId3">
            <a:alphaModFix amt="10000"/>
            <a:extLst/>
          </a:blip>
          <a:srcRect l="9230" t="9285" r="9231" b="12392"/>
          <a:stretch>
            <a:fillRect/>
          </a:stretch>
        </p:blipFill>
        <p:spPr>
          <a:xfrm rot="20848035">
            <a:off x="-469081" y="1819871"/>
            <a:ext cx="10735073" cy="11104912"/>
          </a:xfrm>
          <a:custGeom>
            <a:avLst/>
            <a:gdLst/>
            <a:ahLst/>
            <a:cxnLst>
              <a:cxn ang="0">
                <a:pos x="wd2" y="hd2"/>
              </a:cxn>
              <a:cxn ang="5400000">
                <a:pos x="wd2" y="hd2"/>
              </a:cxn>
              <a:cxn ang="10800000">
                <a:pos x="wd2" y="hd2"/>
              </a:cxn>
              <a:cxn ang="16200000">
                <a:pos x="wd2" y="hd2"/>
              </a:cxn>
            </a:cxnLst>
            <a:rect l="0" t="0" r="r" b="b"/>
            <a:pathLst>
              <a:path w="21600" h="21590" extrusionOk="0">
                <a:moveTo>
                  <a:pt x="0" y="0"/>
                </a:moveTo>
                <a:lnTo>
                  <a:pt x="0" y="8860"/>
                </a:lnTo>
                <a:cubicBezTo>
                  <a:pt x="0" y="17420"/>
                  <a:pt x="14" y="17733"/>
                  <a:pt x="402" y="18109"/>
                </a:cubicBezTo>
                <a:cubicBezTo>
                  <a:pt x="853" y="18544"/>
                  <a:pt x="1311" y="18676"/>
                  <a:pt x="2649" y="18752"/>
                </a:cubicBezTo>
                <a:lnTo>
                  <a:pt x="3566" y="18804"/>
                </a:lnTo>
                <a:lnTo>
                  <a:pt x="3676" y="19726"/>
                </a:lnTo>
                <a:cubicBezTo>
                  <a:pt x="3795" y="20725"/>
                  <a:pt x="4270" y="21389"/>
                  <a:pt x="4963" y="21526"/>
                </a:cubicBezTo>
                <a:cubicBezTo>
                  <a:pt x="5203" y="21573"/>
                  <a:pt x="8870" y="21600"/>
                  <a:pt x="13111" y="21586"/>
                </a:cubicBezTo>
                <a:lnTo>
                  <a:pt x="20822" y="21560"/>
                </a:lnTo>
                <a:lnTo>
                  <a:pt x="21210" y="21094"/>
                </a:lnTo>
                <a:cubicBezTo>
                  <a:pt x="21579" y="20654"/>
                  <a:pt x="21600" y="20215"/>
                  <a:pt x="21600" y="12787"/>
                </a:cubicBezTo>
                <a:lnTo>
                  <a:pt x="21600" y="4944"/>
                </a:lnTo>
                <a:lnTo>
                  <a:pt x="20530" y="4883"/>
                </a:lnTo>
                <a:lnTo>
                  <a:pt x="19461" y="4824"/>
                </a:lnTo>
                <a:lnTo>
                  <a:pt x="19347" y="4005"/>
                </a:lnTo>
                <a:cubicBezTo>
                  <a:pt x="19168" y="2704"/>
                  <a:pt x="18961" y="2582"/>
                  <a:pt x="16843" y="2518"/>
                </a:cubicBezTo>
                <a:lnTo>
                  <a:pt x="14978" y="2461"/>
                </a:lnTo>
                <a:lnTo>
                  <a:pt x="14916" y="1231"/>
                </a:lnTo>
                <a:lnTo>
                  <a:pt x="14856" y="0"/>
                </a:lnTo>
                <a:lnTo>
                  <a:pt x="7427" y="0"/>
                </a:lnTo>
                <a:lnTo>
                  <a:pt x="0" y="0"/>
                </a:lnTo>
                <a:close/>
                <a:moveTo>
                  <a:pt x="713" y="689"/>
                </a:moveTo>
                <a:lnTo>
                  <a:pt x="7438" y="689"/>
                </a:lnTo>
                <a:lnTo>
                  <a:pt x="14162" y="689"/>
                </a:lnTo>
                <a:lnTo>
                  <a:pt x="14162" y="9352"/>
                </a:lnTo>
                <a:lnTo>
                  <a:pt x="14162" y="18016"/>
                </a:lnTo>
                <a:lnTo>
                  <a:pt x="7821" y="18067"/>
                </a:lnTo>
                <a:cubicBezTo>
                  <a:pt x="2016" y="18115"/>
                  <a:pt x="1442" y="18090"/>
                  <a:pt x="1041" y="17772"/>
                </a:cubicBezTo>
                <a:cubicBezTo>
                  <a:pt x="603" y="17425"/>
                  <a:pt x="602" y="17412"/>
                  <a:pt x="657" y="9057"/>
                </a:cubicBezTo>
                <a:lnTo>
                  <a:pt x="713" y="689"/>
                </a:lnTo>
                <a:close/>
                <a:moveTo>
                  <a:pt x="12634" y="1638"/>
                </a:moveTo>
                <a:lnTo>
                  <a:pt x="10953" y="2000"/>
                </a:lnTo>
                <a:cubicBezTo>
                  <a:pt x="10028" y="2199"/>
                  <a:pt x="7965" y="2419"/>
                  <a:pt x="6368" y="2491"/>
                </a:cubicBezTo>
                <a:cubicBezTo>
                  <a:pt x="4771" y="2562"/>
                  <a:pt x="3464" y="2700"/>
                  <a:pt x="3464" y="2797"/>
                </a:cubicBezTo>
                <a:cubicBezTo>
                  <a:pt x="3464" y="2894"/>
                  <a:pt x="3189" y="3066"/>
                  <a:pt x="2853" y="3180"/>
                </a:cubicBezTo>
                <a:cubicBezTo>
                  <a:pt x="2301" y="3366"/>
                  <a:pt x="2242" y="3468"/>
                  <a:pt x="2242" y="4239"/>
                </a:cubicBezTo>
                <a:cubicBezTo>
                  <a:pt x="2242" y="4951"/>
                  <a:pt x="2317" y="5115"/>
                  <a:pt x="2700" y="5232"/>
                </a:cubicBezTo>
                <a:cubicBezTo>
                  <a:pt x="2952" y="5309"/>
                  <a:pt x="3363" y="5559"/>
                  <a:pt x="3613" y="5788"/>
                </a:cubicBezTo>
                <a:cubicBezTo>
                  <a:pt x="4024" y="6162"/>
                  <a:pt x="4057" y="6324"/>
                  <a:pt x="3939" y="7462"/>
                </a:cubicBezTo>
                <a:cubicBezTo>
                  <a:pt x="3827" y="8548"/>
                  <a:pt x="3861" y="8759"/>
                  <a:pt x="4185" y="8988"/>
                </a:cubicBezTo>
                <a:cubicBezTo>
                  <a:pt x="5122" y="9650"/>
                  <a:pt x="5823" y="9168"/>
                  <a:pt x="6007" y="7734"/>
                </a:cubicBezTo>
                <a:cubicBezTo>
                  <a:pt x="6245" y="5896"/>
                  <a:pt x="6313" y="5837"/>
                  <a:pt x="8018" y="5997"/>
                </a:cubicBezTo>
                <a:cubicBezTo>
                  <a:pt x="8820" y="6072"/>
                  <a:pt x="10100" y="6260"/>
                  <a:pt x="10863" y="6414"/>
                </a:cubicBezTo>
                <a:cubicBezTo>
                  <a:pt x="11627" y="6568"/>
                  <a:pt x="12338" y="6694"/>
                  <a:pt x="12443" y="6694"/>
                </a:cubicBezTo>
                <a:cubicBezTo>
                  <a:pt x="12551" y="6694"/>
                  <a:pt x="12634" y="5603"/>
                  <a:pt x="12634" y="4167"/>
                </a:cubicBezTo>
                <a:lnTo>
                  <a:pt x="12634" y="1638"/>
                </a:lnTo>
                <a:close/>
                <a:moveTo>
                  <a:pt x="11921" y="2658"/>
                </a:moveTo>
                <a:lnTo>
                  <a:pt x="11921" y="4233"/>
                </a:lnTo>
                <a:cubicBezTo>
                  <a:pt x="11921" y="5991"/>
                  <a:pt x="11857" y="6052"/>
                  <a:pt x="10392" y="5704"/>
                </a:cubicBezTo>
                <a:cubicBezTo>
                  <a:pt x="10000" y="5610"/>
                  <a:pt x="8900" y="5478"/>
                  <a:pt x="7947" y="5410"/>
                </a:cubicBezTo>
                <a:cubicBezTo>
                  <a:pt x="6995" y="5341"/>
                  <a:pt x="6118" y="5257"/>
                  <a:pt x="6000" y="5223"/>
                </a:cubicBezTo>
                <a:cubicBezTo>
                  <a:pt x="5866" y="5184"/>
                  <a:pt x="5828" y="4799"/>
                  <a:pt x="5898" y="4208"/>
                </a:cubicBezTo>
                <a:lnTo>
                  <a:pt x="6011" y="3258"/>
                </a:lnTo>
                <a:lnTo>
                  <a:pt x="8151" y="3003"/>
                </a:lnTo>
                <a:cubicBezTo>
                  <a:pt x="9328" y="2863"/>
                  <a:pt x="10657" y="2727"/>
                  <a:pt x="11105" y="2702"/>
                </a:cubicBezTo>
                <a:lnTo>
                  <a:pt x="11921" y="2658"/>
                </a:lnTo>
                <a:close/>
                <a:moveTo>
                  <a:pt x="17932" y="3153"/>
                </a:moveTo>
                <a:cubicBezTo>
                  <a:pt x="18046" y="3153"/>
                  <a:pt x="18158" y="3192"/>
                  <a:pt x="18288" y="3271"/>
                </a:cubicBezTo>
                <a:cubicBezTo>
                  <a:pt x="18619" y="3472"/>
                  <a:pt x="18645" y="4118"/>
                  <a:pt x="18645" y="12228"/>
                </a:cubicBezTo>
                <a:lnTo>
                  <a:pt x="18645" y="20969"/>
                </a:lnTo>
                <a:lnTo>
                  <a:pt x="12124" y="21007"/>
                </a:lnTo>
                <a:cubicBezTo>
                  <a:pt x="8538" y="21028"/>
                  <a:pt x="5417" y="20972"/>
                  <a:pt x="5189" y="20882"/>
                </a:cubicBezTo>
                <a:cubicBezTo>
                  <a:pt x="4529" y="20621"/>
                  <a:pt x="4246" y="20158"/>
                  <a:pt x="4316" y="19455"/>
                </a:cubicBezTo>
                <a:lnTo>
                  <a:pt x="4381" y="18804"/>
                </a:lnTo>
                <a:lnTo>
                  <a:pt x="10335" y="18705"/>
                </a:lnTo>
                <a:cubicBezTo>
                  <a:pt x="15695" y="18616"/>
                  <a:pt x="16325" y="18570"/>
                  <a:pt x="16652" y="18254"/>
                </a:cubicBezTo>
                <a:cubicBezTo>
                  <a:pt x="16984" y="17934"/>
                  <a:pt x="17024" y="17273"/>
                  <a:pt x="17117" y="10696"/>
                </a:cubicBezTo>
                <a:cubicBezTo>
                  <a:pt x="17210" y="4109"/>
                  <a:pt x="17249" y="3469"/>
                  <a:pt x="17575" y="3271"/>
                </a:cubicBezTo>
                <a:cubicBezTo>
                  <a:pt x="17705" y="3192"/>
                  <a:pt x="17819" y="3153"/>
                  <a:pt x="17932" y="3153"/>
                </a:cubicBezTo>
                <a:close/>
                <a:moveTo>
                  <a:pt x="14978" y="3248"/>
                </a:moveTo>
                <a:lnTo>
                  <a:pt x="15691" y="3248"/>
                </a:lnTo>
                <a:lnTo>
                  <a:pt x="16404" y="3248"/>
                </a:lnTo>
                <a:lnTo>
                  <a:pt x="16457" y="10318"/>
                </a:lnTo>
                <a:cubicBezTo>
                  <a:pt x="16506" y="16688"/>
                  <a:pt x="16477" y="17424"/>
                  <a:pt x="16171" y="17751"/>
                </a:cubicBezTo>
                <a:cubicBezTo>
                  <a:pt x="15984" y="17951"/>
                  <a:pt x="15719" y="18114"/>
                  <a:pt x="15582" y="18114"/>
                </a:cubicBezTo>
                <a:cubicBezTo>
                  <a:pt x="14913" y="18114"/>
                  <a:pt x="14870" y="17612"/>
                  <a:pt x="14924" y="10412"/>
                </a:cubicBezTo>
                <a:lnTo>
                  <a:pt x="14978" y="3248"/>
                </a:lnTo>
                <a:close/>
                <a:moveTo>
                  <a:pt x="19461" y="5612"/>
                </a:moveTo>
                <a:lnTo>
                  <a:pt x="20174" y="5612"/>
                </a:lnTo>
                <a:lnTo>
                  <a:pt x="20887" y="5612"/>
                </a:lnTo>
                <a:lnTo>
                  <a:pt x="20887" y="13069"/>
                </a:lnTo>
                <a:cubicBezTo>
                  <a:pt x="20887" y="20409"/>
                  <a:pt x="20881" y="20531"/>
                  <a:pt x="20463" y="20800"/>
                </a:cubicBezTo>
                <a:cubicBezTo>
                  <a:pt x="20090" y="21039"/>
                  <a:pt x="19996" y="21027"/>
                  <a:pt x="19696" y="20707"/>
                </a:cubicBezTo>
                <a:cubicBezTo>
                  <a:pt x="19387" y="20377"/>
                  <a:pt x="19359" y="19640"/>
                  <a:pt x="19407" y="12977"/>
                </a:cubicBezTo>
                <a:lnTo>
                  <a:pt x="19461" y="5612"/>
                </a:lnTo>
                <a:close/>
                <a:moveTo>
                  <a:pt x="5191" y="5922"/>
                </a:moveTo>
                <a:cubicBezTo>
                  <a:pt x="5561" y="5869"/>
                  <a:pt x="5609" y="6250"/>
                  <a:pt x="5410" y="7312"/>
                </a:cubicBezTo>
                <a:cubicBezTo>
                  <a:pt x="5194" y="8468"/>
                  <a:pt x="4879" y="8925"/>
                  <a:pt x="4600" y="8490"/>
                </a:cubicBezTo>
                <a:cubicBezTo>
                  <a:pt x="4389" y="8159"/>
                  <a:pt x="4730" y="6075"/>
                  <a:pt x="5013" y="5971"/>
                </a:cubicBezTo>
                <a:cubicBezTo>
                  <a:pt x="5079" y="5946"/>
                  <a:pt x="5139" y="5929"/>
                  <a:pt x="5191" y="5922"/>
                </a:cubicBezTo>
                <a:close/>
                <a:moveTo>
                  <a:pt x="7030" y="10041"/>
                </a:moveTo>
                <a:cubicBezTo>
                  <a:pt x="2185" y="10041"/>
                  <a:pt x="1426" y="10082"/>
                  <a:pt x="1426" y="10337"/>
                </a:cubicBezTo>
                <a:cubicBezTo>
                  <a:pt x="1426" y="10592"/>
                  <a:pt x="2185" y="10632"/>
                  <a:pt x="7030" y="10632"/>
                </a:cubicBezTo>
                <a:cubicBezTo>
                  <a:pt x="11876" y="10632"/>
                  <a:pt x="12634" y="10592"/>
                  <a:pt x="12634" y="10337"/>
                </a:cubicBezTo>
                <a:cubicBezTo>
                  <a:pt x="12634" y="10082"/>
                  <a:pt x="11876" y="10041"/>
                  <a:pt x="7030" y="10041"/>
                </a:cubicBezTo>
                <a:close/>
                <a:moveTo>
                  <a:pt x="7336" y="11617"/>
                </a:moveTo>
                <a:cubicBezTo>
                  <a:pt x="2219" y="11617"/>
                  <a:pt x="1426" y="11656"/>
                  <a:pt x="1426" y="11912"/>
                </a:cubicBezTo>
                <a:cubicBezTo>
                  <a:pt x="1426" y="12167"/>
                  <a:pt x="2219" y="12207"/>
                  <a:pt x="7336" y="12207"/>
                </a:cubicBezTo>
                <a:cubicBezTo>
                  <a:pt x="12453" y="12207"/>
                  <a:pt x="13246" y="12167"/>
                  <a:pt x="13246" y="11912"/>
                </a:cubicBezTo>
                <a:cubicBezTo>
                  <a:pt x="13246" y="11656"/>
                  <a:pt x="12453" y="11617"/>
                  <a:pt x="7336" y="11617"/>
                </a:cubicBezTo>
                <a:close/>
                <a:moveTo>
                  <a:pt x="5095" y="12995"/>
                </a:moveTo>
                <a:cubicBezTo>
                  <a:pt x="1970" y="12995"/>
                  <a:pt x="1426" y="13039"/>
                  <a:pt x="1426" y="13291"/>
                </a:cubicBezTo>
                <a:cubicBezTo>
                  <a:pt x="1426" y="13542"/>
                  <a:pt x="1970" y="13585"/>
                  <a:pt x="5095" y="13585"/>
                </a:cubicBezTo>
                <a:cubicBezTo>
                  <a:pt x="8219" y="13585"/>
                  <a:pt x="8762" y="13542"/>
                  <a:pt x="8762" y="13291"/>
                </a:cubicBezTo>
                <a:cubicBezTo>
                  <a:pt x="8762" y="13039"/>
                  <a:pt x="8219" y="12995"/>
                  <a:pt x="5095" y="12995"/>
                </a:cubicBezTo>
                <a:close/>
                <a:moveTo>
                  <a:pt x="7336" y="14373"/>
                </a:moveTo>
                <a:cubicBezTo>
                  <a:pt x="2219" y="14373"/>
                  <a:pt x="1426" y="14413"/>
                  <a:pt x="1426" y="14669"/>
                </a:cubicBezTo>
                <a:cubicBezTo>
                  <a:pt x="1426" y="14924"/>
                  <a:pt x="2219" y="14964"/>
                  <a:pt x="7336" y="14964"/>
                </a:cubicBezTo>
                <a:cubicBezTo>
                  <a:pt x="12453" y="14964"/>
                  <a:pt x="13246" y="14924"/>
                  <a:pt x="13246" y="14669"/>
                </a:cubicBezTo>
                <a:cubicBezTo>
                  <a:pt x="13246" y="14413"/>
                  <a:pt x="12453" y="14373"/>
                  <a:pt x="7336" y="14373"/>
                </a:cubicBezTo>
                <a:close/>
                <a:moveTo>
                  <a:pt x="6622" y="15949"/>
                </a:moveTo>
                <a:cubicBezTo>
                  <a:pt x="2139" y="15949"/>
                  <a:pt x="1426" y="15989"/>
                  <a:pt x="1426" y="16243"/>
                </a:cubicBezTo>
                <a:cubicBezTo>
                  <a:pt x="1426" y="16498"/>
                  <a:pt x="2139" y="16539"/>
                  <a:pt x="6622" y="16539"/>
                </a:cubicBezTo>
                <a:cubicBezTo>
                  <a:pt x="11105" y="16539"/>
                  <a:pt x="11819" y="16498"/>
                  <a:pt x="11819" y="16243"/>
                </a:cubicBezTo>
                <a:cubicBezTo>
                  <a:pt x="11819" y="15989"/>
                  <a:pt x="11105" y="15949"/>
                  <a:pt x="6622" y="15949"/>
                </a:cubicBezTo>
                <a:close/>
              </a:path>
            </a:pathLst>
          </a:custGeom>
          <a:ln w="12700">
            <a:miter lim="400000"/>
          </a:ln>
        </p:spPr>
      </p:pic>
      <p:sp>
        <p:nvSpPr>
          <p:cNvPr id="161" name="Rectangle"/>
          <p:cNvSpPr/>
          <p:nvPr/>
        </p:nvSpPr>
        <p:spPr>
          <a:xfrm>
            <a:off x="1264249" y="7400031"/>
            <a:ext cx="6660608"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162" name="Rectangle"/>
          <p:cNvSpPr/>
          <p:nvPr/>
        </p:nvSpPr>
        <p:spPr>
          <a:xfrm>
            <a:off x="1264249" y="5745535"/>
            <a:ext cx="3070426"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163" name="Rectangle"/>
          <p:cNvSpPr/>
          <p:nvPr/>
        </p:nvSpPr>
        <p:spPr>
          <a:xfrm>
            <a:off x="11424273" y="6069360"/>
            <a:ext cx="12370710" cy="2009970"/>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164" name="Rectangle"/>
          <p:cNvSpPr/>
          <p:nvPr/>
        </p:nvSpPr>
        <p:spPr>
          <a:xfrm>
            <a:off x="11424273" y="8361454"/>
            <a:ext cx="12370710" cy="3157601"/>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165" name="Online Classifieds - Challenges"/>
          <p:cNvSpPr txBox="1">
            <a:spLocks noGrp="1"/>
          </p:cNvSpPr>
          <p:nvPr>
            <p:ph type="title"/>
          </p:nvPr>
        </p:nvSpPr>
        <p:spPr>
          <a:xfrm>
            <a:off x="1375217" y="5102254"/>
            <a:ext cx="6858231" cy="4217592"/>
          </a:xfrm>
          <a:prstGeom prst="rect">
            <a:avLst/>
          </a:prstGeom>
          <a:effectLst>
            <a:outerShdw blurRad="88900" dist="114683" dir="2700000" rotWithShape="0">
              <a:srgbClr val="000000"/>
            </a:outerShdw>
          </a:effectLst>
        </p:spPr>
        <p:txBody>
          <a:bodyPr/>
          <a:lstStyle/>
          <a:p>
            <a:pPr algn="l">
              <a:lnSpc>
                <a:spcPct val="120000"/>
              </a:lnSpc>
              <a:defRPr b="0">
                <a:solidFill>
                  <a:srgbClr val="FFFFFF"/>
                </a:solidFill>
                <a:latin typeface="Franklin_Gothic-Black"/>
                <a:ea typeface="Franklin_Gothic-Black"/>
                <a:cs typeface="Franklin_Gothic-Black"/>
                <a:sym typeface="Franklin_Gothic-Black"/>
              </a:defRPr>
            </a:pPr>
            <a:r>
              <a:t>Jang</a:t>
            </a:r>
          </a:p>
          <a:p>
            <a:pPr algn="l">
              <a:lnSpc>
                <a:spcPct val="120000"/>
              </a:lnSpc>
              <a:defRPr b="0">
                <a:solidFill>
                  <a:srgbClr val="FFFFFF"/>
                </a:solidFill>
                <a:latin typeface="Franklin_Gothic-Black"/>
                <a:ea typeface="Franklin_Gothic-Black"/>
                <a:cs typeface="Franklin_Gothic-Black"/>
                <a:sym typeface="Franklin_Gothic-Black"/>
              </a:defRPr>
            </a:pPr>
            <a:r>
              <a:t>Classifieds</a:t>
            </a:r>
          </a:p>
        </p:txBody>
      </p:sp>
      <p:sp>
        <p:nvSpPr>
          <p:cNvPr id="166" name="Rectangle"/>
          <p:cNvSpPr/>
          <p:nvPr/>
        </p:nvSpPr>
        <p:spPr>
          <a:xfrm>
            <a:off x="11424273" y="3503857"/>
            <a:ext cx="12370710" cy="2308779"/>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167" name="The advent of Online Classifieds has  had an adverse impact on print classifieds.…"/>
          <p:cNvSpPr txBox="1"/>
          <p:nvPr/>
        </p:nvSpPr>
        <p:spPr>
          <a:xfrm>
            <a:off x="11759836" y="3705269"/>
            <a:ext cx="11609002" cy="749416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p>
            <a:pPr marL="670034" lvl="1" indent="-670034">
              <a:spcBef>
                <a:spcPts val="4100"/>
              </a:spcBef>
              <a:buSzPct val="100000"/>
              <a:buFont typeface="Arial"/>
              <a:buChar char="•"/>
              <a:defRPr sz="4000">
                <a:solidFill>
                  <a:srgbClr val="FFFFFF"/>
                </a:solidFill>
                <a:latin typeface="Arial"/>
                <a:ea typeface="Arial"/>
                <a:cs typeface="Arial"/>
                <a:sym typeface="Arial"/>
              </a:defRPr>
            </a:pPr>
            <a:r>
              <a:rPr dirty="0"/>
              <a:t>Jang newspaper is the largest classified platform in Pakistan, with annual revenues exceeding </a:t>
            </a:r>
            <a:r>
              <a:rPr dirty="0" err="1"/>
              <a:t>Rs</a:t>
            </a:r>
            <a:r>
              <a:rPr dirty="0"/>
              <a:t>. 600 million (5 Million USD) </a:t>
            </a:r>
          </a:p>
          <a:p>
            <a:pPr marL="670034" lvl="1" indent="-670034">
              <a:spcBef>
                <a:spcPts val="4100"/>
              </a:spcBef>
              <a:buSzPct val="100000"/>
              <a:buFont typeface="Arial"/>
              <a:buChar char="•"/>
              <a:defRPr sz="4000">
                <a:solidFill>
                  <a:srgbClr val="FFFFFF"/>
                </a:solidFill>
                <a:latin typeface="Arial"/>
                <a:ea typeface="Arial"/>
                <a:cs typeface="Arial"/>
                <a:sym typeface="Arial"/>
              </a:defRPr>
            </a:pPr>
            <a:r>
              <a:rPr dirty="0"/>
              <a:t>The important Classified categories range from automobiles, real estate, education, </a:t>
            </a:r>
            <a:r>
              <a:rPr dirty="0" err="1"/>
              <a:t>matrimonials</a:t>
            </a:r>
            <a:r>
              <a:rPr dirty="0"/>
              <a:t> and Jobs </a:t>
            </a:r>
          </a:p>
          <a:p>
            <a:pPr marL="670034" lvl="1" indent="-670034">
              <a:spcBef>
                <a:spcPts val="4100"/>
              </a:spcBef>
              <a:buSzPct val="100000"/>
              <a:buFont typeface="Arial"/>
              <a:buChar char="•"/>
              <a:defRPr sz="4000">
                <a:solidFill>
                  <a:srgbClr val="FFFFFF"/>
                </a:solidFill>
                <a:latin typeface="Arial"/>
                <a:ea typeface="Arial"/>
                <a:cs typeface="Arial"/>
                <a:sym typeface="Arial"/>
              </a:defRPr>
            </a:pPr>
            <a:r>
              <a:rPr dirty="0"/>
              <a:t>Jang Classified, a 24 page special section, is published every Sunday with the Jang newspaper from 7 of Pakistan’s top cities, representing 70% of the urban consumer purchasing power in Pakistan</a:t>
            </a:r>
          </a:p>
        </p:txBody>
      </p:sp>
      <p:sp>
        <p:nvSpPr>
          <p:cNvPr id="168" name="Line"/>
          <p:cNvSpPr/>
          <p:nvPr/>
        </p:nvSpPr>
        <p:spPr>
          <a:xfrm flipV="1">
            <a:off x="9996642" y="3270458"/>
            <a:ext cx="1" cy="7881183"/>
          </a:xfrm>
          <a:prstGeom prst="line">
            <a:avLst/>
          </a:prstGeom>
          <a:ln w="88900">
            <a:solidFill>
              <a:schemeClr val="accent5"/>
            </a:solidFill>
          </a:ln>
          <a:effectLst>
            <a:outerShdw blurRad="63500" dist="25400" dir="5400000" rotWithShape="0">
              <a:srgbClr val="000000">
                <a:alpha val="35000"/>
              </a:srgbClr>
            </a:outerShdw>
          </a:effectLst>
        </p:spPr>
        <p:txBody>
          <a:bodyPr lIns="34289" tIns="34289" rIns="34289" bIns="34289"/>
          <a:lstStyle/>
          <a:p>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1582B"/>
        </a:solidFill>
        <a:effectLst/>
      </p:bgPr>
    </p:bg>
    <p:spTree>
      <p:nvGrpSpPr>
        <p:cNvPr id="1" name=""/>
        <p:cNvGrpSpPr/>
        <p:nvPr/>
      </p:nvGrpSpPr>
      <p:grpSpPr>
        <a:xfrm>
          <a:off x="0" y="0"/>
          <a:ext cx="0" cy="0"/>
          <a:chOff x="0" y="0"/>
          <a:chExt cx="0" cy="0"/>
        </a:xfrm>
      </p:grpSpPr>
      <p:pic>
        <p:nvPicPr>
          <p:cNvPr id="172" name="Screen Shot 2019-01-09 at 1.41.31 PM.png" descr="Screen Shot 2019-01-09 at 1.41.31 PM.png"/>
          <p:cNvPicPr>
            <a:picLocks noChangeAspect="1"/>
          </p:cNvPicPr>
          <p:nvPr/>
        </p:nvPicPr>
        <p:blipFill>
          <a:blip r:embed="rId3">
            <a:alphaModFix amt="10000"/>
            <a:extLst/>
          </a:blip>
          <a:srcRect l="9230" t="9285" r="9231" b="12392"/>
          <a:stretch>
            <a:fillRect/>
          </a:stretch>
        </p:blipFill>
        <p:spPr>
          <a:xfrm rot="20848035">
            <a:off x="-150881" y="1824372"/>
            <a:ext cx="10735072" cy="11104912"/>
          </a:xfrm>
          <a:custGeom>
            <a:avLst/>
            <a:gdLst/>
            <a:ahLst/>
            <a:cxnLst>
              <a:cxn ang="0">
                <a:pos x="wd2" y="hd2"/>
              </a:cxn>
              <a:cxn ang="5400000">
                <a:pos x="wd2" y="hd2"/>
              </a:cxn>
              <a:cxn ang="10800000">
                <a:pos x="wd2" y="hd2"/>
              </a:cxn>
              <a:cxn ang="16200000">
                <a:pos x="wd2" y="hd2"/>
              </a:cxn>
            </a:cxnLst>
            <a:rect l="0" t="0" r="r" b="b"/>
            <a:pathLst>
              <a:path w="21600" h="21590" extrusionOk="0">
                <a:moveTo>
                  <a:pt x="0" y="0"/>
                </a:moveTo>
                <a:lnTo>
                  <a:pt x="0" y="8860"/>
                </a:lnTo>
                <a:cubicBezTo>
                  <a:pt x="0" y="17420"/>
                  <a:pt x="14" y="17733"/>
                  <a:pt x="402" y="18109"/>
                </a:cubicBezTo>
                <a:cubicBezTo>
                  <a:pt x="853" y="18544"/>
                  <a:pt x="1311" y="18676"/>
                  <a:pt x="2649" y="18752"/>
                </a:cubicBezTo>
                <a:lnTo>
                  <a:pt x="3566" y="18804"/>
                </a:lnTo>
                <a:lnTo>
                  <a:pt x="3676" y="19726"/>
                </a:lnTo>
                <a:cubicBezTo>
                  <a:pt x="3795" y="20725"/>
                  <a:pt x="4270" y="21389"/>
                  <a:pt x="4963" y="21526"/>
                </a:cubicBezTo>
                <a:cubicBezTo>
                  <a:pt x="5203" y="21573"/>
                  <a:pt x="8870" y="21600"/>
                  <a:pt x="13111" y="21586"/>
                </a:cubicBezTo>
                <a:lnTo>
                  <a:pt x="20822" y="21560"/>
                </a:lnTo>
                <a:lnTo>
                  <a:pt x="21210" y="21094"/>
                </a:lnTo>
                <a:cubicBezTo>
                  <a:pt x="21579" y="20654"/>
                  <a:pt x="21600" y="20215"/>
                  <a:pt x="21600" y="12787"/>
                </a:cubicBezTo>
                <a:lnTo>
                  <a:pt x="21600" y="4944"/>
                </a:lnTo>
                <a:lnTo>
                  <a:pt x="20530" y="4883"/>
                </a:lnTo>
                <a:lnTo>
                  <a:pt x="19461" y="4824"/>
                </a:lnTo>
                <a:lnTo>
                  <a:pt x="19347" y="4005"/>
                </a:lnTo>
                <a:cubicBezTo>
                  <a:pt x="19168" y="2704"/>
                  <a:pt x="18961" y="2582"/>
                  <a:pt x="16843" y="2518"/>
                </a:cubicBezTo>
                <a:lnTo>
                  <a:pt x="14978" y="2461"/>
                </a:lnTo>
                <a:lnTo>
                  <a:pt x="14916" y="1231"/>
                </a:lnTo>
                <a:lnTo>
                  <a:pt x="14856" y="0"/>
                </a:lnTo>
                <a:lnTo>
                  <a:pt x="7427" y="0"/>
                </a:lnTo>
                <a:lnTo>
                  <a:pt x="0" y="0"/>
                </a:lnTo>
                <a:close/>
                <a:moveTo>
                  <a:pt x="713" y="689"/>
                </a:moveTo>
                <a:lnTo>
                  <a:pt x="7438" y="689"/>
                </a:lnTo>
                <a:lnTo>
                  <a:pt x="14162" y="689"/>
                </a:lnTo>
                <a:lnTo>
                  <a:pt x="14162" y="9352"/>
                </a:lnTo>
                <a:lnTo>
                  <a:pt x="14162" y="18016"/>
                </a:lnTo>
                <a:lnTo>
                  <a:pt x="7821" y="18067"/>
                </a:lnTo>
                <a:cubicBezTo>
                  <a:pt x="2016" y="18115"/>
                  <a:pt x="1442" y="18090"/>
                  <a:pt x="1041" y="17772"/>
                </a:cubicBezTo>
                <a:cubicBezTo>
                  <a:pt x="603" y="17425"/>
                  <a:pt x="602" y="17412"/>
                  <a:pt x="657" y="9057"/>
                </a:cubicBezTo>
                <a:lnTo>
                  <a:pt x="713" y="689"/>
                </a:lnTo>
                <a:close/>
                <a:moveTo>
                  <a:pt x="12634" y="1638"/>
                </a:moveTo>
                <a:lnTo>
                  <a:pt x="10953" y="2000"/>
                </a:lnTo>
                <a:cubicBezTo>
                  <a:pt x="10028" y="2199"/>
                  <a:pt x="7965" y="2419"/>
                  <a:pt x="6368" y="2491"/>
                </a:cubicBezTo>
                <a:cubicBezTo>
                  <a:pt x="4771" y="2562"/>
                  <a:pt x="3464" y="2700"/>
                  <a:pt x="3464" y="2797"/>
                </a:cubicBezTo>
                <a:cubicBezTo>
                  <a:pt x="3464" y="2894"/>
                  <a:pt x="3189" y="3066"/>
                  <a:pt x="2853" y="3180"/>
                </a:cubicBezTo>
                <a:cubicBezTo>
                  <a:pt x="2301" y="3366"/>
                  <a:pt x="2242" y="3468"/>
                  <a:pt x="2242" y="4239"/>
                </a:cubicBezTo>
                <a:cubicBezTo>
                  <a:pt x="2242" y="4951"/>
                  <a:pt x="2317" y="5115"/>
                  <a:pt x="2700" y="5232"/>
                </a:cubicBezTo>
                <a:cubicBezTo>
                  <a:pt x="2952" y="5309"/>
                  <a:pt x="3363" y="5559"/>
                  <a:pt x="3613" y="5788"/>
                </a:cubicBezTo>
                <a:cubicBezTo>
                  <a:pt x="4024" y="6162"/>
                  <a:pt x="4057" y="6324"/>
                  <a:pt x="3939" y="7462"/>
                </a:cubicBezTo>
                <a:cubicBezTo>
                  <a:pt x="3827" y="8548"/>
                  <a:pt x="3861" y="8759"/>
                  <a:pt x="4185" y="8988"/>
                </a:cubicBezTo>
                <a:cubicBezTo>
                  <a:pt x="5122" y="9650"/>
                  <a:pt x="5823" y="9168"/>
                  <a:pt x="6007" y="7734"/>
                </a:cubicBezTo>
                <a:cubicBezTo>
                  <a:pt x="6245" y="5896"/>
                  <a:pt x="6313" y="5837"/>
                  <a:pt x="8018" y="5997"/>
                </a:cubicBezTo>
                <a:cubicBezTo>
                  <a:pt x="8820" y="6072"/>
                  <a:pt x="10100" y="6260"/>
                  <a:pt x="10863" y="6414"/>
                </a:cubicBezTo>
                <a:cubicBezTo>
                  <a:pt x="11627" y="6568"/>
                  <a:pt x="12338" y="6694"/>
                  <a:pt x="12443" y="6694"/>
                </a:cubicBezTo>
                <a:cubicBezTo>
                  <a:pt x="12551" y="6694"/>
                  <a:pt x="12634" y="5603"/>
                  <a:pt x="12634" y="4167"/>
                </a:cubicBezTo>
                <a:lnTo>
                  <a:pt x="12634" y="1638"/>
                </a:lnTo>
                <a:close/>
                <a:moveTo>
                  <a:pt x="11921" y="2658"/>
                </a:moveTo>
                <a:lnTo>
                  <a:pt x="11921" y="4233"/>
                </a:lnTo>
                <a:cubicBezTo>
                  <a:pt x="11921" y="5991"/>
                  <a:pt x="11857" y="6052"/>
                  <a:pt x="10392" y="5704"/>
                </a:cubicBezTo>
                <a:cubicBezTo>
                  <a:pt x="10000" y="5610"/>
                  <a:pt x="8900" y="5478"/>
                  <a:pt x="7947" y="5410"/>
                </a:cubicBezTo>
                <a:cubicBezTo>
                  <a:pt x="6995" y="5341"/>
                  <a:pt x="6118" y="5257"/>
                  <a:pt x="6000" y="5223"/>
                </a:cubicBezTo>
                <a:cubicBezTo>
                  <a:pt x="5866" y="5184"/>
                  <a:pt x="5828" y="4799"/>
                  <a:pt x="5898" y="4208"/>
                </a:cubicBezTo>
                <a:lnTo>
                  <a:pt x="6011" y="3258"/>
                </a:lnTo>
                <a:lnTo>
                  <a:pt x="8151" y="3003"/>
                </a:lnTo>
                <a:cubicBezTo>
                  <a:pt x="9328" y="2863"/>
                  <a:pt x="10657" y="2727"/>
                  <a:pt x="11105" y="2702"/>
                </a:cubicBezTo>
                <a:lnTo>
                  <a:pt x="11921" y="2658"/>
                </a:lnTo>
                <a:close/>
                <a:moveTo>
                  <a:pt x="17932" y="3153"/>
                </a:moveTo>
                <a:cubicBezTo>
                  <a:pt x="18046" y="3153"/>
                  <a:pt x="18158" y="3192"/>
                  <a:pt x="18288" y="3271"/>
                </a:cubicBezTo>
                <a:cubicBezTo>
                  <a:pt x="18619" y="3472"/>
                  <a:pt x="18645" y="4118"/>
                  <a:pt x="18645" y="12228"/>
                </a:cubicBezTo>
                <a:lnTo>
                  <a:pt x="18645" y="20969"/>
                </a:lnTo>
                <a:lnTo>
                  <a:pt x="12124" y="21007"/>
                </a:lnTo>
                <a:cubicBezTo>
                  <a:pt x="8538" y="21028"/>
                  <a:pt x="5417" y="20972"/>
                  <a:pt x="5189" y="20882"/>
                </a:cubicBezTo>
                <a:cubicBezTo>
                  <a:pt x="4529" y="20621"/>
                  <a:pt x="4246" y="20158"/>
                  <a:pt x="4316" y="19455"/>
                </a:cubicBezTo>
                <a:lnTo>
                  <a:pt x="4381" y="18804"/>
                </a:lnTo>
                <a:lnTo>
                  <a:pt x="10335" y="18705"/>
                </a:lnTo>
                <a:cubicBezTo>
                  <a:pt x="15695" y="18616"/>
                  <a:pt x="16325" y="18570"/>
                  <a:pt x="16652" y="18254"/>
                </a:cubicBezTo>
                <a:cubicBezTo>
                  <a:pt x="16984" y="17934"/>
                  <a:pt x="17024" y="17273"/>
                  <a:pt x="17117" y="10696"/>
                </a:cubicBezTo>
                <a:cubicBezTo>
                  <a:pt x="17210" y="4109"/>
                  <a:pt x="17249" y="3469"/>
                  <a:pt x="17575" y="3271"/>
                </a:cubicBezTo>
                <a:cubicBezTo>
                  <a:pt x="17705" y="3192"/>
                  <a:pt x="17819" y="3153"/>
                  <a:pt x="17932" y="3153"/>
                </a:cubicBezTo>
                <a:close/>
                <a:moveTo>
                  <a:pt x="14978" y="3248"/>
                </a:moveTo>
                <a:lnTo>
                  <a:pt x="15691" y="3248"/>
                </a:lnTo>
                <a:lnTo>
                  <a:pt x="16404" y="3248"/>
                </a:lnTo>
                <a:lnTo>
                  <a:pt x="16457" y="10318"/>
                </a:lnTo>
                <a:cubicBezTo>
                  <a:pt x="16506" y="16688"/>
                  <a:pt x="16477" y="17424"/>
                  <a:pt x="16171" y="17751"/>
                </a:cubicBezTo>
                <a:cubicBezTo>
                  <a:pt x="15984" y="17951"/>
                  <a:pt x="15719" y="18114"/>
                  <a:pt x="15582" y="18114"/>
                </a:cubicBezTo>
                <a:cubicBezTo>
                  <a:pt x="14913" y="18114"/>
                  <a:pt x="14870" y="17612"/>
                  <a:pt x="14924" y="10412"/>
                </a:cubicBezTo>
                <a:lnTo>
                  <a:pt x="14978" y="3248"/>
                </a:lnTo>
                <a:close/>
                <a:moveTo>
                  <a:pt x="19461" y="5612"/>
                </a:moveTo>
                <a:lnTo>
                  <a:pt x="20174" y="5612"/>
                </a:lnTo>
                <a:lnTo>
                  <a:pt x="20887" y="5612"/>
                </a:lnTo>
                <a:lnTo>
                  <a:pt x="20887" y="13069"/>
                </a:lnTo>
                <a:cubicBezTo>
                  <a:pt x="20887" y="20409"/>
                  <a:pt x="20881" y="20531"/>
                  <a:pt x="20463" y="20800"/>
                </a:cubicBezTo>
                <a:cubicBezTo>
                  <a:pt x="20090" y="21039"/>
                  <a:pt x="19996" y="21027"/>
                  <a:pt x="19696" y="20707"/>
                </a:cubicBezTo>
                <a:cubicBezTo>
                  <a:pt x="19387" y="20377"/>
                  <a:pt x="19359" y="19640"/>
                  <a:pt x="19407" y="12977"/>
                </a:cubicBezTo>
                <a:lnTo>
                  <a:pt x="19461" y="5612"/>
                </a:lnTo>
                <a:close/>
                <a:moveTo>
                  <a:pt x="5191" y="5922"/>
                </a:moveTo>
                <a:cubicBezTo>
                  <a:pt x="5561" y="5869"/>
                  <a:pt x="5609" y="6250"/>
                  <a:pt x="5410" y="7312"/>
                </a:cubicBezTo>
                <a:cubicBezTo>
                  <a:pt x="5194" y="8468"/>
                  <a:pt x="4879" y="8925"/>
                  <a:pt x="4600" y="8490"/>
                </a:cubicBezTo>
                <a:cubicBezTo>
                  <a:pt x="4389" y="8159"/>
                  <a:pt x="4730" y="6075"/>
                  <a:pt x="5013" y="5971"/>
                </a:cubicBezTo>
                <a:cubicBezTo>
                  <a:pt x="5079" y="5946"/>
                  <a:pt x="5139" y="5929"/>
                  <a:pt x="5191" y="5922"/>
                </a:cubicBezTo>
                <a:close/>
                <a:moveTo>
                  <a:pt x="7030" y="10041"/>
                </a:moveTo>
                <a:cubicBezTo>
                  <a:pt x="2185" y="10041"/>
                  <a:pt x="1426" y="10082"/>
                  <a:pt x="1426" y="10337"/>
                </a:cubicBezTo>
                <a:cubicBezTo>
                  <a:pt x="1426" y="10592"/>
                  <a:pt x="2185" y="10632"/>
                  <a:pt x="7030" y="10632"/>
                </a:cubicBezTo>
                <a:cubicBezTo>
                  <a:pt x="11876" y="10632"/>
                  <a:pt x="12634" y="10592"/>
                  <a:pt x="12634" y="10337"/>
                </a:cubicBezTo>
                <a:cubicBezTo>
                  <a:pt x="12634" y="10082"/>
                  <a:pt x="11876" y="10041"/>
                  <a:pt x="7030" y="10041"/>
                </a:cubicBezTo>
                <a:close/>
                <a:moveTo>
                  <a:pt x="7336" y="11617"/>
                </a:moveTo>
                <a:cubicBezTo>
                  <a:pt x="2219" y="11617"/>
                  <a:pt x="1426" y="11656"/>
                  <a:pt x="1426" y="11912"/>
                </a:cubicBezTo>
                <a:cubicBezTo>
                  <a:pt x="1426" y="12167"/>
                  <a:pt x="2219" y="12207"/>
                  <a:pt x="7336" y="12207"/>
                </a:cubicBezTo>
                <a:cubicBezTo>
                  <a:pt x="12453" y="12207"/>
                  <a:pt x="13246" y="12167"/>
                  <a:pt x="13246" y="11912"/>
                </a:cubicBezTo>
                <a:cubicBezTo>
                  <a:pt x="13246" y="11656"/>
                  <a:pt x="12453" y="11617"/>
                  <a:pt x="7336" y="11617"/>
                </a:cubicBezTo>
                <a:close/>
                <a:moveTo>
                  <a:pt x="5095" y="12995"/>
                </a:moveTo>
                <a:cubicBezTo>
                  <a:pt x="1970" y="12995"/>
                  <a:pt x="1426" y="13039"/>
                  <a:pt x="1426" y="13291"/>
                </a:cubicBezTo>
                <a:cubicBezTo>
                  <a:pt x="1426" y="13542"/>
                  <a:pt x="1970" y="13585"/>
                  <a:pt x="5095" y="13585"/>
                </a:cubicBezTo>
                <a:cubicBezTo>
                  <a:pt x="8219" y="13585"/>
                  <a:pt x="8762" y="13542"/>
                  <a:pt x="8762" y="13291"/>
                </a:cubicBezTo>
                <a:cubicBezTo>
                  <a:pt x="8762" y="13039"/>
                  <a:pt x="8219" y="12995"/>
                  <a:pt x="5095" y="12995"/>
                </a:cubicBezTo>
                <a:close/>
                <a:moveTo>
                  <a:pt x="7336" y="14373"/>
                </a:moveTo>
                <a:cubicBezTo>
                  <a:pt x="2219" y="14373"/>
                  <a:pt x="1426" y="14413"/>
                  <a:pt x="1426" y="14669"/>
                </a:cubicBezTo>
                <a:cubicBezTo>
                  <a:pt x="1426" y="14924"/>
                  <a:pt x="2219" y="14964"/>
                  <a:pt x="7336" y="14964"/>
                </a:cubicBezTo>
                <a:cubicBezTo>
                  <a:pt x="12453" y="14964"/>
                  <a:pt x="13246" y="14924"/>
                  <a:pt x="13246" y="14669"/>
                </a:cubicBezTo>
                <a:cubicBezTo>
                  <a:pt x="13246" y="14413"/>
                  <a:pt x="12453" y="14373"/>
                  <a:pt x="7336" y="14373"/>
                </a:cubicBezTo>
                <a:close/>
                <a:moveTo>
                  <a:pt x="6622" y="15949"/>
                </a:moveTo>
                <a:cubicBezTo>
                  <a:pt x="2139" y="15949"/>
                  <a:pt x="1426" y="15989"/>
                  <a:pt x="1426" y="16243"/>
                </a:cubicBezTo>
                <a:cubicBezTo>
                  <a:pt x="1426" y="16498"/>
                  <a:pt x="2139" y="16539"/>
                  <a:pt x="6622" y="16539"/>
                </a:cubicBezTo>
                <a:cubicBezTo>
                  <a:pt x="11105" y="16539"/>
                  <a:pt x="11819" y="16498"/>
                  <a:pt x="11819" y="16243"/>
                </a:cubicBezTo>
                <a:cubicBezTo>
                  <a:pt x="11819" y="15989"/>
                  <a:pt x="11105" y="15949"/>
                  <a:pt x="6622" y="15949"/>
                </a:cubicBezTo>
                <a:close/>
              </a:path>
            </a:pathLst>
          </a:custGeom>
          <a:ln w="12700">
            <a:miter lim="400000"/>
          </a:ln>
        </p:spPr>
      </p:pic>
      <p:sp>
        <p:nvSpPr>
          <p:cNvPr id="173" name="Rectangle"/>
          <p:cNvSpPr/>
          <p:nvPr/>
        </p:nvSpPr>
        <p:spPr>
          <a:xfrm>
            <a:off x="468751" y="7088616"/>
            <a:ext cx="6634630"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174" name="Rectangle"/>
          <p:cNvSpPr/>
          <p:nvPr/>
        </p:nvSpPr>
        <p:spPr>
          <a:xfrm>
            <a:off x="500571" y="5351266"/>
            <a:ext cx="9660037"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175" name="Title 1"/>
          <p:cNvSpPr txBox="1">
            <a:spLocks noGrp="1"/>
          </p:cNvSpPr>
          <p:nvPr>
            <p:ph type="title"/>
          </p:nvPr>
        </p:nvSpPr>
        <p:spPr>
          <a:xfrm>
            <a:off x="438880" y="4079599"/>
            <a:ext cx="9917680" cy="5459628"/>
          </a:xfrm>
          <a:prstGeom prst="rect">
            <a:avLst/>
          </a:prstGeom>
          <a:effectLst>
            <a:outerShdw blurRad="88900" dist="114683" dir="2700000" rotWithShape="0">
              <a:srgbClr val="000000"/>
            </a:outerShdw>
          </a:effectLst>
        </p:spPr>
        <p:txBody>
          <a:bodyPr/>
          <a:lstStyle/>
          <a:p>
            <a:pPr algn="l">
              <a:lnSpc>
                <a:spcPct val="120000"/>
              </a:lnSpc>
              <a:defRPr b="0">
                <a:solidFill>
                  <a:srgbClr val="FFFFFF"/>
                </a:solidFill>
                <a:latin typeface="Franklin_Gothic-Black"/>
                <a:ea typeface="Franklin_Gothic-Black"/>
                <a:cs typeface="Franklin_Gothic-Black"/>
                <a:sym typeface="Franklin_Gothic-Black"/>
              </a:defRPr>
            </a:pPr>
            <a:r>
              <a:t>Jang Classifieds </a:t>
            </a:r>
          </a:p>
          <a:p>
            <a:pPr algn="l">
              <a:lnSpc>
                <a:spcPct val="120000"/>
              </a:lnSpc>
              <a:defRPr b="0">
                <a:solidFill>
                  <a:srgbClr val="FFFFFF"/>
                </a:solidFill>
                <a:latin typeface="Franklin_Gothic-Black"/>
                <a:ea typeface="Franklin_Gothic-Black"/>
                <a:cs typeface="Franklin_Gothic-Black"/>
                <a:sym typeface="Franklin_Gothic-Black"/>
              </a:defRPr>
            </a:pPr>
            <a:r>
              <a:t>Challenges</a:t>
            </a:r>
          </a:p>
        </p:txBody>
      </p:sp>
      <p:sp>
        <p:nvSpPr>
          <p:cNvPr id="176" name="Rectangle"/>
          <p:cNvSpPr/>
          <p:nvPr/>
        </p:nvSpPr>
        <p:spPr>
          <a:xfrm>
            <a:off x="11102475" y="6298433"/>
            <a:ext cx="12323282" cy="1853994"/>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177" name="Rectangle"/>
          <p:cNvSpPr/>
          <p:nvPr/>
        </p:nvSpPr>
        <p:spPr>
          <a:xfrm>
            <a:off x="11102475" y="8485985"/>
            <a:ext cx="12323282" cy="2024032"/>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178" name="Rectangle"/>
          <p:cNvSpPr/>
          <p:nvPr/>
        </p:nvSpPr>
        <p:spPr>
          <a:xfrm>
            <a:off x="11102475" y="3971465"/>
            <a:ext cx="12323282" cy="2196609"/>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179" name="Text Placeholder 2"/>
          <p:cNvSpPr txBox="1">
            <a:spLocks noGrp="1"/>
          </p:cNvSpPr>
          <p:nvPr>
            <p:ph type="body" sz="half" idx="1"/>
          </p:nvPr>
        </p:nvSpPr>
        <p:spPr>
          <a:xfrm>
            <a:off x="11327393" y="4141019"/>
            <a:ext cx="11873447" cy="6631663"/>
          </a:xfrm>
          <a:prstGeom prst="rect">
            <a:avLst/>
          </a:prstGeom>
        </p:spPr>
        <p:txBody>
          <a:bodyPr/>
          <a:lstStyle/>
          <a:p>
            <a:pPr marL="892611" indent="-892611">
              <a:spcBef>
                <a:spcPts val="4500"/>
              </a:spcBef>
              <a:defRPr sz="4200">
                <a:solidFill>
                  <a:srgbClr val="FFFFFF"/>
                </a:solidFill>
                <a:latin typeface="Arial"/>
                <a:ea typeface="Arial"/>
                <a:cs typeface="Arial"/>
                <a:sym typeface="Arial"/>
              </a:defRPr>
            </a:pPr>
            <a:r>
              <a:rPr dirty="0"/>
              <a:t>The advent of Online Classified portals has had an adverse impact on the print classifieds </a:t>
            </a:r>
          </a:p>
          <a:p>
            <a:pPr marL="892611" indent="-892611">
              <a:spcBef>
                <a:spcPts val="4500"/>
              </a:spcBef>
              <a:defRPr sz="4200">
                <a:solidFill>
                  <a:srgbClr val="FFFFFF"/>
                </a:solidFill>
                <a:latin typeface="Arial"/>
                <a:ea typeface="Arial"/>
                <a:cs typeface="Arial"/>
                <a:sym typeface="Arial"/>
              </a:defRPr>
            </a:pPr>
            <a:r>
              <a:rPr dirty="0"/>
              <a:t>Our Classified revenues had declined in 2015 by 17% with a volume decline of almost 20% </a:t>
            </a:r>
          </a:p>
          <a:p>
            <a:pPr marL="892611" indent="-892611">
              <a:spcBef>
                <a:spcPts val="4500"/>
              </a:spcBef>
              <a:defRPr sz="4200">
                <a:solidFill>
                  <a:srgbClr val="FFFFFF"/>
                </a:solidFill>
                <a:latin typeface="Arial"/>
                <a:ea typeface="Arial"/>
                <a:cs typeface="Arial"/>
                <a:sym typeface="Arial"/>
              </a:defRPr>
            </a:pPr>
            <a:r>
              <a:rPr dirty="0"/>
              <a:t>The biggest challenge was Free vs Paid and dynamic, interactive Color visuals vs plain   B/W static Text </a:t>
            </a:r>
          </a:p>
        </p:txBody>
      </p:sp>
      <p:sp>
        <p:nvSpPr>
          <p:cNvPr id="180" name="Line"/>
          <p:cNvSpPr/>
          <p:nvPr/>
        </p:nvSpPr>
        <p:spPr>
          <a:xfrm flipV="1">
            <a:off x="10631541" y="3846098"/>
            <a:ext cx="1" cy="6631663"/>
          </a:xfrm>
          <a:prstGeom prst="line">
            <a:avLst/>
          </a:prstGeom>
          <a:ln w="88900">
            <a:solidFill>
              <a:schemeClr val="accent4"/>
            </a:solidFill>
          </a:ln>
          <a:effectLst>
            <a:outerShdw blurRad="63500" dist="25400" dir="5400000" rotWithShape="0">
              <a:srgbClr val="000000">
                <a:alpha val="35000"/>
              </a:srgbClr>
            </a:outerShdw>
          </a:effectLst>
        </p:spPr>
        <p:txBody>
          <a:bodyPr lIns="34289" tIns="34289" rIns="34289" bIns="34289"/>
          <a:lstStyle/>
          <a:p>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D91FF"/>
        </a:solidFill>
        <a:effectLst/>
      </p:bgPr>
    </p:bg>
    <p:spTree>
      <p:nvGrpSpPr>
        <p:cNvPr id="1" name=""/>
        <p:cNvGrpSpPr/>
        <p:nvPr/>
      </p:nvGrpSpPr>
      <p:grpSpPr>
        <a:xfrm>
          <a:off x="0" y="0"/>
          <a:ext cx="0" cy="0"/>
          <a:chOff x="0" y="0"/>
          <a:chExt cx="0" cy="0"/>
        </a:xfrm>
      </p:grpSpPr>
      <p:sp>
        <p:nvSpPr>
          <p:cNvPr id="184" name="Rectangle"/>
          <p:cNvSpPr/>
          <p:nvPr/>
        </p:nvSpPr>
        <p:spPr>
          <a:xfrm>
            <a:off x="596031" y="6039104"/>
            <a:ext cx="9668337"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185" name="Rectangle"/>
          <p:cNvSpPr/>
          <p:nvPr/>
        </p:nvSpPr>
        <p:spPr>
          <a:xfrm>
            <a:off x="11571450" y="4655163"/>
            <a:ext cx="12147330" cy="3425308"/>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pic>
        <p:nvPicPr>
          <p:cNvPr id="186" name="Screen Shot 2019-01-09 at 1.41.31 PM.png" descr="Screen Shot 2019-01-09 at 1.41.31 PM.png"/>
          <p:cNvPicPr>
            <a:picLocks noChangeAspect="1"/>
          </p:cNvPicPr>
          <p:nvPr/>
        </p:nvPicPr>
        <p:blipFill>
          <a:blip r:embed="rId3">
            <a:alphaModFix amt="10000"/>
            <a:extLst/>
          </a:blip>
          <a:srcRect l="9230" t="9285" r="9231" b="12392"/>
          <a:stretch>
            <a:fillRect/>
          </a:stretch>
        </p:blipFill>
        <p:spPr>
          <a:xfrm rot="20848035">
            <a:off x="-469081" y="1819871"/>
            <a:ext cx="10735073" cy="11104912"/>
          </a:xfrm>
          <a:custGeom>
            <a:avLst/>
            <a:gdLst/>
            <a:ahLst/>
            <a:cxnLst>
              <a:cxn ang="0">
                <a:pos x="wd2" y="hd2"/>
              </a:cxn>
              <a:cxn ang="5400000">
                <a:pos x="wd2" y="hd2"/>
              </a:cxn>
              <a:cxn ang="10800000">
                <a:pos x="wd2" y="hd2"/>
              </a:cxn>
              <a:cxn ang="16200000">
                <a:pos x="wd2" y="hd2"/>
              </a:cxn>
            </a:cxnLst>
            <a:rect l="0" t="0" r="r" b="b"/>
            <a:pathLst>
              <a:path w="21600" h="21590" extrusionOk="0">
                <a:moveTo>
                  <a:pt x="0" y="0"/>
                </a:moveTo>
                <a:lnTo>
                  <a:pt x="0" y="8860"/>
                </a:lnTo>
                <a:cubicBezTo>
                  <a:pt x="0" y="17420"/>
                  <a:pt x="14" y="17733"/>
                  <a:pt x="402" y="18109"/>
                </a:cubicBezTo>
                <a:cubicBezTo>
                  <a:pt x="853" y="18544"/>
                  <a:pt x="1311" y="18676"/>
                  <a:pt x="2649" y="18752"/>
                </a:cubicBezTo>
                <a:lnTo>
                  <a:pt x="3566" y="18804"/>
                </a:lnTo>
                <a:lnTo>
                  <a:pt x="3676" y="19726"/>
                </a:lnTo>
                <a:cubicBezTo>
                  <a:pt x="3795" y="20725"/>
                  <a:pt x="4270" y="21389"/>
                  <a:pt x="4963" y="21526"/>
                </a:cubicBezTo>
                <a:cubicBezTo>
                  <a:pt x="5203" y="21573"/>
                  <a:pt x="8870" y="21600"/>
                  <a:pt x="13111" y="21586"/>
                </a:cubicBezTo>
                <a:lnTo>
                  <a:pt x="20822" y="21560"/>
                </a:lnTo>
                <a:lnTo>
                  <a:pt x="21210" y="21094"/>
                </a:lnTo>
                <a:cubicBezTo>
                  <a:pt x="21579" y="20654"/>
                  <a:pt x="21600" y="20215"/>
                  <a:pt x="21600" y="12787"/>
                </a:cubicBezTo>
                <a:lnTo>
                  <a:pt x="21600" y="4944"/>
                </a:lnTo>
                <a:lnTo>
                  <a:pt x="20530" y="4883"/>
                </a:lnTo>
                <a:lnTo>
                  <a:pt x="19461" y="4824"/>
                </a:lnTo>
                <a:lnTo>
                  <a:pt x="19347" y="4005"/>
                </a:lnTo>
                <a:cubicBezTo>
                  <a:pt x="19168" y="2704"/>
                  <a:pt x="18961" y="2582"/>
                  <a:pt x="16843" y="2518"/>
                </a:cubicBezTo>
                <a:lnTo>
                  <a:pt x="14978" y="2461"/>
                </a:lnTo>
                <a:lnTo>
                  <a:pt x="14916" y="1231"/>
                </a:lnTo>
                <a:lnTo>
                  <a:pt x="14856" y="0"/>
                </a:lnTo>
                <a:lnTo>
                  <a:pt x="7427" y="0"/>
                </a:lnTo>
                <a:lnTo>
                  <a:pt x="0" y="0"/>
                </a:lnTo>
                <a:close/>
                <a:moveTo>
                  <a:pt x="713" y="689"/>
                </a:moveTo>
                <a:lnTo>
                  <a:pt x="7438" y="689"/>
                </a:lnTo>
                <a:lnTo>
                  <a:pt x="14162" y="689"/>
                </a:lnTo>
                <a:lnTo>
                  <a:pt x="14162" y="9352"/>
                </a:lnTo>
                <a:lnTo>
                  <a:pt x="14162" y="18016"/>
                </a:lnTo>
                <a:lnTo>
                  <a:pt x="7821" y="18067"/>
                </a:lnTo>
                <a:cubicBezTo>
                  <a:pt x="2016" y="18115"/>
                  <a:pt x="1442" y="18090"/>
                  <a:pt x="1041" y="17772"/>
                </a:cubicBezTo>
                <a:cubicBezTo>
                  <a:pt x="603" y="17425"/>
                  <a:pt x="602" y="17412"/>
                  <a:pt x="657" y="9057"/>
                </a:cubicBezTo>
                <a:lnTo>
                  <a:pt x="713" y="689"/>
                </a:lnTo>
                <a:close/>
                <a:moveTo>
                  <a:pt x="12634" y="1638"/>
                </a:moveTo>
                <a:lnTo>
                  <a:pt x="10953" y="2000"/>
                </a:lnTo>
                <a:cubicBezTo>
                  <a:pt x="10028" y="2199"/>
                  <a:pt x="7965" y="2419"/>
                  <a:pt x="6368" y="2491"/>
                </a:cubicBezTo>
                <a:cubicBezTo>
                  <a:pt x="4771" y="2562"/>
                  <a:pt x="3464" y="2700"/>
                  <a:pt x="3464" y="2797"/>
                </a:cubicBezTo>
                <a:cubicBezTo>
                  <a:pt x="3464" y="2894"/>
                  <a:pt x="3189" y="3066"/>
                  <a:pt x="2853" y="3180"/>
                </a:cubicBezTo>
                <a:cubicBezTo>
                  <a:pt x="2301" y="3366"/>
                  <a:pt x="2242" y="3468"/>
                  <a:pt x="2242" y="4239"/>
                </a:cubicBezTo>
                <a:cubicBezTo>
                  <a:pt x="2242" y="4951"/>
                  <a:pt x="2317" y="5115"/>
                  <a:pt x="2700" y="5232"/>
                </a:cubicBezTo>
                <a:cubicBezTo>
                  <a:pt x="2952" y="5309"/>
                  <a:pt x="3363" y="5559"/>
                  <a:pt x="3613" y="5788"/>
                </a:cubicBezTo>
                <a:cubicBezTo>
                  <a:pt x="4024" y="6162"/>
                  <a:pt x="4057" y="6324"/>
                  <a:pt x="3939" y="7462"/>
                </a:cubicBezTo>
                <a:cubicBezTo>
                  <a:pt x="3827" y="8548"/>
                  <a:pt x="3861" y="8759"/>
                  <a:pt x="4185" y="8988"/>
                </a:cubicBezTo>
                <a:cubicBezTo>
                  <a:pt x="5122" y="9650"/>
                  <a:pt x="5823" y="9168"/>
                  <a:pt x="6007" y="7734"/>
                </a:cubicBezTo>
                <a:cubicBezTo>
                  <a:pt x="6245" y="5896"/>
                  <a:pt x="6313" y="5837"/>
                  <a:pt x="8018" y="5997"/>
                </a:cubicBezTo>
                <a:cubicBezTo>
                  <a:pt x="8820" y="6072"/>
                  <a:pt x="10100" y="6260"/>
                  <a:pt x="10863" y="6414"/>
                </a:cubicBezTo>
                <a:cubicBezTo>
                  <a:pt x="11627" y="6568"/>
                  <a:pt x="12338" y="6694"/>
                  <a:pt x="12443" y="6694"/>
                </a:cubicBezTo>
                <a:cubicBezTo>
                  <a:pt x="12551" y="6694"/>
                  <a:pt x="12634" y="5603"/>
                  <a:pt x="12634" y="4167"/>
                </a:cubicBezTo>
                <a:lnTo>
                  <a:pt x="12634" y="1638"/>
                </a:lnTo>
                <a:close/>
                <a:moveTo>
                  <a:pt x="11921" y="2658"/>
                </a:moveTo>
                <a:lnTo>
                  <a:pt x="11921" y="4233"/>
                </a:lnTo>
                <a:cubicBezTo>
                  <a:pt x="11921" y="5991"/>
                  <a:pt x="11857" y="6052"/>
                  <a:pt x="10392" y="5704"/>
                </a:cubicBezTo>
                <a:cubicBezTo>
                  <a:pt x="10000" y="5610"/>
                  <a:pt x="8900" y="5478"/>
                  <a:pt x="7947" y="5410"/>
                </a:cubicBezTo>
                <a:cubicBezTo>
                  <a:pt x="6995" y="5341"/>
                  <a:pt x="6118" y="5257"/>
                  <a:pt x="6000" y="5223"/>
                </a:cubicBezTo>
                <a:cubicBezTo>
                  <a:pt x="5866" y="5184"/>
                  <a:pt x="5828" y="4799"/>
                  <a:pt x="5898" y="4208"/>
                </a:cubicBezTo>
                <a:lnTo>
                  <a:pt x="6011" y="3258"/>
                </a:lnTo>
                <a:lnTo>
                  <a:pt x="8151" y="3003"/>
                </a:lnTo>
                <a:cubicBezTo>
                  <a:pt x="9328" y="2863"/>
                  <a:pt x="10657" y="2727"/>
                  <a:pt x="11105" y="2702"/>
                </a:cubicBezTo>
                <a:lnTo>
                  <a:pt x="11921" y="2658"/>
                </a:lnTo>
                <a:close/>
                <a:moveTo>
                  <a:pt x="17932" y="3153"/>
                </a:moveTo>
                <a:cubicBezTo>
                  <a:pt x="18046" y="3153"/>
                  <a:pt x="18158" y="3192"/>
                  <a:pt x="18288" y="3271"/>
                </a:cubicBezTo>
                <a:cubicBezTo>
                  <a:pt x="18619" y="3472"/>
                  <a:pt x="18645" y="4118"/>
                  <a:pt x="18645" y="12228"/>
                </a:cubicBezTo>
                <a:lnTo>
                  <a:pt x="18645" y="20969"/>
                </a:lnTo>
                <a:lnTo>
                  <a:pt x="12124" y="21007"/>
                </a:lnTo>
                <a:cubicBezTo>
                  <a:pt x="8538" y="21028"/>
                  <a:pt x="5417" y="20972"/>
                  <a:pt x="5189" y="20882"/>
                </a:cubicBezTo>
                <a:cubicBezTo>
                  <a:pt x="4529" y="20621"/>
                  <a:pt x="4246" y="20158"/>
                  <a:pt x="4316" y="19455"/>
                </a:cubicBezTo>
                <a:lnTo>
                  <a:pt x="4381" y="18804"/>
                </a:lnTo>
                <a:lnTo>
                  <a:pt x="10335" y="18705"/>
                </a:lnTo>
                <a:cubicBezTo>
                  <a:pt x="15695" y="18616"/>
                  <a:pt x="16325" y="18570"/>
                  <a:pt x="16652" y="18254"/>
                </a:cubicBezTo>
                <a:cubicBezTo>
                  <a:pt x="16984" y="17934"/>
                  <a:pt x="17024" y="17273"/>
                  <a:pt x="17117" y="10696"/>
                </a:cubicBezTo>
                <a:cubicBezTo>
                  <a:pt x="17210" y="4109"/>
                  <a:pt x="17249" y="3469"/>
                  <a:pt x="17575" y="3271"/>
                </a:cubicBezTo>
                <a:cubicBezTo>
                  <a:pt x="17705" y="3192"/>
                  <a:pt x="17819" y="3153"/>
                  <a:pt x="17932" y="3153"/>
                </a:cubicBezTo>
                <a:close/>
                <a:moveTo>
                  <a:pt x="14978" y="3248"/>
                </a:moveTo>
                <a:lnTo>
                  <a:pt x="15691" y="3248"/>
                </a:lnTo>
                <a:lnTo>
                  <a:pt x="16404" y="3248"/>
                </a:lnTo>
                <a:lnTo>
                  <a:pt x="16457" y="10318"/>
                </a:lnTo>
                <a:cubicBezTo>
                  <a:pt x="16506" y="16688"/>
                  <a:pt x="16477" y="17424"/>
                  <a:pt x="16171" y="17751"/>
                </a:cubicBezTo>
                <a:cubicBezTo>
                  <a:pt x="15984" y="17951"/>
                  <a:pt x="15719" y="18114"/>
                  <a:pt x="15582" y="18114"/>
                </a:cubicBezTo>
                <a:cubicBezTo>
                  <a:pt x="14913" y="18114"/>
                  <a:pt x="14870" y="17612"/>
                  <a:pt x="14924" y="10412"/>
                </a:cubicBezTo>
                <a:lnTo>
                  <a:pt x="14978" y="3248"/>
                </a:lnTo>
                <a:close/>
                <a:moveTo>
                  <a:pt x="19461" y="5612"/>
                </a:moveTo>
                <a:lnTo>
                  <a:pt x="20174" y="5612"/>
                </a:lnTo>
                <a:lnTo>
                  <a:pt x="20887" y="5612"/>
                </a:lnTo>
                <a:lnTo>
                  <a:pt x="20887" y="13069"/>
                </a:lnTo>
                <a:cubicBezTo>
                  <a:pt x="20887" y="20409"/>
                  <a:pt x="20881" y="20531"/>
                  <a:pt x="20463" y="20800"/>
                </a:cubicBezTo>
                <a:cubicBezTo>
                  <a:pt x="20090" y="21039"/>
                  <a:pt x="19996" y="21027"/>
                  <a:pt x="19696" y="20707"/>
                </a:cubicBezTo>
                <a:cubicBezTo>
                  <a:pt x="19387" y="20377"/>
                  <a:pt x="19359" y="19640"/>
                  <a:pt x="19407" y="12977"/>
                </a:cubicBezTo>
                <a:lnTo>
                  <a:pt x="19461" y="5612"/>
                </a:lnTo>
                <a:close/>
                <a:moveTo>
                  <a:pt x="5191" y="5922"/>
                </a:moveTo>
                <a:cubicBezTo>
                  <a:pt x="5561" y="5869"/>
                  <a:pt x="5609" y="6250"/>
                  <a:pt x="5410" y="7312"/>
                </a:cubicBezTo>
                <a:cubicBezTo>
                  <a:pt x="5194" y="8468"/>
                  <a:pt x="4879" y="8925"/>
                  <a:pt x="4600" y="8490"/>
                </a:cubicBezTo>
                <a:cubicBezTo>
                  <a:pt x="4389" y="8159"/>
                  <a:pt x="4730" y="6075"/>
                  <a:pt x="5013" y="5971"/>
                </a:cubicBezTo>
                <a:cubicBezTo>
                  <a:pt x="5079" y="5946"/>
                  <a:pt x="5139" y="5929"/>
                  <a:pt x="5191" y="5922"/>
                </a:cubicBezTo>
                <a:close/>
                <a:moveTo>
                  <a:pt x="7030" y="10041"/>
                </a:moveTo>
                <a:cubicBezTo>
                  <a:pt x="2185" y="10041"/>
                  <a:pt x="1426" y="10082"/>
                  <a:pt x="1426" y="10337"/>
                </a:cubicBezTo>
                <a:cubicBezTo>
                  <a:pt x="1426" y="10592"/>
                  <a:pt x="2185" y="10632"/>
                  <a:pt x="7030" y="10632"/>
                </a:cubicBezTo>
                <a:cubicBezTo>
                  <a:pt x="11876" y="10632"/>
                  <a:pt x="12634" y="10592"/>
                  <a:pt x="12634" y="10337"/>
                </a:cubicBezTo>
                <a:cubicBezTo>
                  <a:pt x="12634" y="10082"/>
                  <a:pt x="11876" y="10041"/>
                  <a:pt x="7030" y="10041"/>
                </a:cubicBezTo>
                <a:close/>
                <a:moveTo>
                  <a:pt x="7336" y="11617"/>
                </a:moveTo>
                <a:cubicBezTo>
                  <a:pt x="2219" y="11617"/>
                  <a:pt x="1426" y="11656"/>
                  <a:pt x="1426" y="11912"/>
                </a:cubicBezTo>
                <a:cubicBezTo>
                  <a:pt x="1426" y="12167"/>
                  <a:pt x="2219" y="12207"/>
                  <a:pt x="7336" y="12207"/>
                </a:cubicBezTo>
                <a:cubicBezTo>
                  <a:pt x="12453" y="12207"/>
                  <a:pt x="13246" y="12167"/>
                  <a:pt x="13246" y="11912"/>
                </a:cubicBezTo>
                <a:cubicBezTo>
                  <a:pt x="13246" y="11656"/>
                  <a:pt x="12453" y="11617"/>
                  <a:pt x="7336" y="11617"/>
                </a:cubicBezTo>
                <a:close/>
                <a:moveTo>
                  <a:pt x="5095" y="12995"/>
                </a:moveTo>
                <a:cubicBezTo>
                  <a:pt x="1970" y="12995"/>
                  <a:pt x="1426" y="13039"/>
                  <a:pt x="1426" y="13291"/>
                </a:cubicBezTo>
                <a:cubicBezTo>
                  <a:pt x="1426" y="13542"/>
                  <a:pt x="1970" y="13585"/>
                  <a:pt x="5095" y="13585"/>
                </a:cubicBezTo>
                <a:cubicBezTo>
                  <a:pt x="8219" y="13585"/>
                  <a:pt x="8762" y="13542"/>
                  <a:pt x="8762" y="13291"/>
                </a:cubicBezTo>
                <a:cubicBezTo>
                  <a:pt x="8762" y="13039"/>
                  <a:pt x="8219" y="12995"/>
                  <a:pt x="5095" y="12995"/>
                </a:cubicBezTo>
                <a:close/>
                <a:moveTo>
                  <a:pt x="7336" y="14373"/>
                </a:moveTo>
                <a:cubicBezTo>
                  <a:pt x="2219" y="14373"/>
                  <a:pt x="1426" y="14413"/>
                  <a:pt x="1426" y="14669"/>
                </a:cubicBezTo>
                <a:cubicBezTo>
                  <a:pt x="1426" y="14924"/>
                  <a:pt x="2219" y="14964"/>
                  <a:pt x="7336" y="14964"/>
                </a:cubicBezTo>
                <a:cubicBezTo>
                  <a:pt x="12453" y="14964"/>
                  <a:pt x="13246" y="14924"/>
                  <a:pt x="13246" y="14669"/>
                </a:cubicBezTo>
                <a:cubicBezTo>
                  <a:pt x="13246" y="14413"/>
                  <a:pt x="12453" y="14373"/>
                  <a:pt x="7336" y="14373"/>
                </a:cubicBezTo>
                <a:close/>
                <a:moveTo>
                  <a:pt x="6622" y="15949"/>
                </a:moveTo>
                <a:cubicBezTo>
                  <a:pt x="2139" y="15949"/>
                  <a:pt x="1426" y="15989"/>
                  <a:pt x="1426" y="16243"/>
                </a:cubicBezTo>
                <a:cubicBezTo>
                  <a:pt x="1426" y="16498"/>
                  <a:pt x="2139" y="16539"/>
                  <a:pt x="6622" y="16539"/>
                </a:cubicBezTo>
                <a:cubicBezTo>
                  <a:pt x="11105" y="16539"/>
                  <a:pt x="11819" y="16498"/>
                  <a:pt x="11819" y="16243"/>
                </a:cubicBezTo>
                <a:cubicBezTo>
                  <a:pt x="11819" y="15989"/>
                  <a:pt x="11105" y="15949"/>
                  <a:pt x="6622" y="15949"/>
                </a:cubicBezTo>
                <a:close/>
              </a:path>
            </a:pathLst>
          </a:custGeom>
          <a:ln w="12700">
            <a:miter lim="400000"/>
          </a:ln>
        </p:spPr>
      </p:pic>
      <p:sp>
        <p:nvSpPr>
          <p:cNvPr id="187" name="Rectangle"/>
          <p:cNvSpPr/>
          <p:nvPr/>
        </p:nvSpPr>
        <p:spPr>
          <a:xfrm>
            <a:off x="596031" y="7750461"/>
            <a:ext cx="6440727"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188" name="Rectangle"/>
          <p:cNvSpPr/>
          <p:nvPr/>
        </p:nvSpPr>
        <p:spPr>
          <a:xfrm>
            <a:off x="11571450" y="8257191"/>
            <a:ext cx="12147330" cy="2578599"/>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189" name="Jang Classified – QR Code"/>
          <p:cNvSpPr txBox="1">
            <a:spLocks noGrp="1"/>
          </p:cNvSpPr>
          <p:nvPr>
            <p:ph type="title"/>
          </p:nvPr>
        </p:nvSpPr>
        <p:spPr>
          <a:xfrm>
            <a:off x="573426" y="5343487"/>
            <a:ext cx="16459202" cy="4411024"/>
          </a:xfrm>
          <a:prstGeom prst="rect">
            <a:avLst/>
          </a:prstGeom>
          <a:effectLst>
            <a:outerShdw blurRad="88900" dist="114683" dir="2700000" rotWithShape="0">
              <a:srgbClr val="000000"/>
            </a:outerShdw>
          </a:effectLst>
        </p:spPr>
        <p:txBody>
          <a:bodyPr/>
          <a:lstStyle/>
          <a:p>
            <a:pPr algn="l">
              <a:lnSpc>
                <a:spcPct val="120000"/>
              </a:lnSpc>
              <a:defRPr b="0">
                <a:solidFill>
                  <a:srgbClr val="FFFFFF"/>
                </a:solidFill>
                <a:latin typeface="Franklin_Gothic-Black"/>
                <a:ea typeface="Franklin_Gothic-Black"/>
                <a:cs typeface="Franklin_Gothic-Black"/>
                <a:sym typeface="Franklin_Gothic-Black"/>
              </a:defRPr>
            </a:pPr>
            <a:r>
              <a:t>Jang Classifieds</a:t>
            </a:r>
          </a:p>
          <a:p>
            <a:pPr algn="l">
              <a:lnSpc>
                <a:spcPct val="120000"/>
              </a:lnSpc>
              <a:defRPr b="0">
                <a:solidFill>
                  <a:srgbClr val="FFFFFF"/>
                </a:solidFill>
                <a:latin typeface="Franklin_Gothic-Black"/>
                <a:ea typeface="Franklin_Gothic-Black"/>
                <a:cs typeface="Franklin_Gothic-Black"/>
                <a:sym typeface="Franklin_Gothic-Black"/>
              </a:defRPr>
            </a:pPr>
            <a:r>
              <a:t>– QR Code </a:t>
            </a:r>
          </a:p>
        </p:txBody>
      </p:sp>
      <p:sp>
        <p:nvSpPr>
          <p:cNvPr id="190" name="For this, we introduced QR Codes in Jang Classifieds, something that happened for the First time in Pakistan.…"/>
          <p:cNvSpPr txBox="1">
            <a:spLocks noGrp="1"/>
          </p:cNvSpPr>
          <p:nvPr>
            <p:ph type="body" sz="half" idx="1"/>
          </p:nvPr>
        </p:nvSpPr>
        <p:spPr>
          <a:xfrm>
            <a:off x="11736504" y="4774931"/>
            <a:ext cx="11371245" cy="6059311"/>
          </a:xfrm>
          <a:prstGeom prst="rect">
            <a:avLst/>
          </a:prstGeom>
        </p:spPr>
        <p:txBody>
          <a:bodyPr>
            <a:normAutofit lnSpcReduction="10000"/>
          </a:bodyPr>
          <a:lstStyle/>
          <a:p>
            <a:pPr marL="828103" indent="-828103">
              <a:lnSpc>
                <a:spcPct val="110000"/>
              </a:lnSpc>
              <a:spcBef>
                <a:spcPts val="4300"/>
              </a:spcBef>
              <a:defRPr sz="4600">
                <a:solidFill>
                  <a:srgbClr val="FFFFFF"/>
                </a:solidFill>
                <a:latin typeface="Arial"/>
                <a:ea typeface="Arial"/>
                <a:cs typeface="Arial"/>
                <a:sym typeface="Arial"/>
              </a:defRPr>
            </a:pPr>
            <a:r>
              <a:t>We introduced QR codes in key categories of real estate and automobiles to make the consumer experience more dynamic and vibrant </a:t>
            </a:r>
          </a:p>
          <a:p>
            <a:pPr marL="828103" indent="-828103">
              <a:lnSpc>
                <a:spcPct val="110000"/>
              </a:lnSpc>
              <a:spcBef>
                <a:spcPts val="4300"/>
              </a:spcBef>
              <a:defRPr sz="4600">
                <a:solidFill>
                  <a:srgbClr val="FFFFFF"/>
                </a:solidFill>
                <a:latin typeface="Arial"/>
                <a:ea typeface="Arial"/>
                <a:cs typeface="Arial"/>
                <a:sym typeface="Arial"/>
              </a:defRPr>
            </a:pPr>
            <a:r>
              <a:t>And to deliver value to the consumer by adding video/audio and photo features to the existing print product </a:t>
            </a:r>
          </a:p>
        </p:txBody>
      </p:sp>
      <p:sp>
        <p:nvSpPr>
          <p:cNvPr id="191" name="Line"/>
          <p:cNvSpPr/>
          <p:nvPr/>
        </p:nvSpPr>
        <p:spPr>
          <a:xfrm flipV="1">
            <a:off x="11000435" y="4353495"/>
            <a:ext cx="1" cy="6631662"/>
          </a:xfrm>
          <a:prstGeom prst="line">
            <a:avLst/>
          </a:prstGeom>
          <a:ln w="127000">
            <a:solidFill>
              <a:schemeClr val="accent6"/>
            </a:solidFill>
          </a:ln>
          <a:effectLst>
            <a:outerShdw blurRad="63500" dist="25400" dir="5400000" rotWithShape="0">
              <a:srgbClr val="000000">
                <a:alpha val="35000"/>
              </a:srgbClr>
            </a:outerShdw>
          </a:effectLst>
        </p:spPr>
        <p:txBody>
          <a:bodyPr lIns="34289" tIns="34289" rIns="34289" bIns="34289"/>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197" name="Title"/>
          <p:cNvSpPr txBox="1">
            <a:spLocks noGrp="1"/>
          </p:cNvSpPr>
          <p:nvPr>
            <p:ph type="title"/>
          </p:nvPr>
        </p:nvSpPr>
        <p:spPr>
          <a:xfrm>
            <a:off x="3962398" y="2126457"/>
            <a:ext cx="16459203" cy="1714502"/>
          </a:xfrm>
          <a:prstGeom prst="rect">
            <a:avLst/>
          </a:prstGeom>
        </p:spPr>
        <p:txBody>
          <a:bodyPr/>
          <a:lstStyle/>
          <a:p>
            <a:endParaRPr/>
          </a:p>
        </p:txBody>
      </p:sp>
      <p:pic>
        <p:nvPicPr>
          <p:cNvPr id="198" name="image11.png" descr="image11.png"/>
          <p:cNvPicPr>
            <a:picLocks noChangeAspect="1"/>
          </p:cNvPicPr>
          <p:nvPr/>
        </p:nvPicPr>
        <p:blipFill>
          <a:blip r:embed="rId3">
            <a:extLst/>
          </a:blip>
          <a:stretch>
            <a:fillRect/>
          </a:stretch>
        </p:blipFill>
        <p:spPr>
          <a:xfrm>
            <a:off x="2996305" y="1729713"/>
            <a:ext cx="6106177" cy="10289045"/>
          </a:xfrm>
          <a:prstGeom prst="rect">
            <a:avLst/>
          </a:prstGeom>
          <a:ln w="12700">
            <a:miter lim="400000"/>
          </a:ln>
        </p:spPr>
      </p:pic>
      <p:pic>
        <p:nvPicPr>
          <p:cNvPr id="199" name="image12.png" descr="image12.png"/>
          <p:cNvPicPr>
            <a:picLocks noChangeAspect="1"/>
          </p:cNvPicPr>
          <p:nvPr/>
        </p:nvPicPr>
        <p:blipFill>
          <a:blip r:embed="rId4">
            <a:extLst/>
          </a:blip>
          <a:stretch>
            <a:fillRect/>
          </a:stretch>
        </p:blipFill>
        <p:spPr>
          <a:xfrm>
            <a:off x="15352286" y="1729715"/>
            <a:ext cx="5983714" cy="10289041"/>
          </a:xfrm>
          <a:prstGeom prst="rect">
            <a:avLst/>
          </a:prstGeom>
          <a:ln w="12700">
            <a:miter lim="400000"/>
          </a:ln>
        </p:spPr>
      </p:pic>
      <p:pic>
        <p:nvPicPr>
          <p:cNvPr id="200" name="image13.png" descr="image13.png"/>
          <p:cNvPicPr>
            <a:picLocks noChangeAspect="1"/>
          </p:cNvPicPr>
          <p:nvPr/>
        </p:nvPicPr>
        <p:blipFill>
          <a:blip r:embed="rId5">
            <a:extLst/>
          </a:blip>
          <a:stretch>
            <a:fillRect/>
          </a:stretch>
        </p:blipFill>
        <p:spPr>
          <a:xfrm>
            <a:off x="9169106" y="1714499"/>
            <a:ext cx="6132156" cy="10287003"/>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83276"/>
        </a:solidFill>
        <a:effectLst/>
      </p:bgPr>
    </p:bg>
    <p:spTree>
      <p:nvGrpSpPr>
        <p:cNvPr id="1" name=""/>
        <p:cNvGrpSpPr/>
        <p:nvPr/>
      </p:nvGrpSpPr>
      <p:grpSpPr>
        <a:xfrm>
          <a:off x="0" y="0"/>
          <a:ext cx="0" cy="0"/>
          <a:chOff x="0" y="0"/>
          <a:chExt cx="0" cy="0"/>
        </a:xfrm>
      </p:grpSpPr>
      <p:sp>
        <p:nvSpPr>
          <p:cNvPr id="206" name="Rectangle"/>
          <p:cNvSpPr/>
          <p:nvPr/>
        </p:nvSpPr>
        <p:spPr>
          <a:xfrm>
            <a:off x="13147946" y="5251419"/>
            <a:ext cx="10920722" cy="1757510"/>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sp>
        <p:nvSpPr>
          <p:cNvPr id="207" name="Rectangle"/>
          <p:cNvSpPr/>
          <p:nvPr/>
        </p:nvSpPr>
        <p:spPr>
          <a:xfrm>
            <a:off x="1105149" y="7355922"/>
            <a:ext cx="4680937"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endParaRPr/>
          </a:p>
        </p:txBody>
      </p:sp>
      <p:sp>
        <p:nvSpPr>
          <p:cNvPr id="208" name="Rectangle"/>
          <p:cNvSpPr/>
          <p:nvPr/>
        </p:nvSpPr>
        <p:spPr>
          <a:xfrm>
            <a:off x="13147946" y="7223748"/>
            <a:ext cx="10920722" cy="1703441"/>
          </a:xfrm>
          <a:prstGeom prst="rect">
            <a:avLst/>
          </a:prstGeom>
          <a:solidFill>
            <a:srgbClr val="000000">
              <a:alpha val="63898"/>
            </a:srgbClr>
          </a:solidFill>
          <a:ln w="12700">
            <a:miter lim="400000"/>
          </a:ln>
          <a:effectLst>
            <a:outerShdw blurRad="63500" dist="25400" dir="5400000" rotWithShape="0">
              <a:srgbClr val="000000">
                <a:alpha val="35000"/>
              </a:srgbClr>
            </a:outerShdw>
          </a:effectLst>
        </p:spPr>
        <p:txBody>
          <a:bodyPr lIns="91439" tIns="91439" rIns="91439" bIns="91439" anchor="ctr"/>
          <a:lstStyle/>
          <a:p>
            <a:endParaRPr/>
          </a:p>
        </p:txBody>
      </p:sp>
      <p:pic>
        <p:nvPicPr>
          <p:cNvPr id="209" name="Screen Shot 2019-01-09 at 1.41.31 PM.png" descr="Screen Shot 2019-01-09 at 1.41.31 PM.png"/>
          <p:cNvPicPr>
            <a:picLocks noChangeAspect="1"/>
          </p:cNvPicPr>
          <p:nvPr/>
        </p:nvPicPr>
        <p:blipFill>
          <a:blip r:embed="rId3">
            <a:alphaModFix amt="9517"/>
            <a:extLst/>
          </a:blip>
          <a:srcRect l="9230" t="9285" r="9231" b="12392"/>
          <a:stretch>
            <a:fillRect/>
          </a:stretch>
        </p:blipFill>
        <p:spPr>
          <a:xfrm rot="20848035">
            <a:off x="-469081" y="1819871"/>
            <a:ext cx="10735073" cy="11104912"/>
          </a:xfrm>
          <a:custGeom>
            <a:avLst/>
            <a:gdLst/>
            <a:ahLst/>
            <a:cxnLst>
              <a:cxn ang="0">
                <a:pos x="wd2" y="hd2"/>
              </a:cxn>
              <a:cxn ang="5400000">
                <a:pos x="wd2" y="hd2"/>
              </a:cxn>
              <a:cxn ang="10800000">
                <a:pos x="wd2" y="hd2"/>
              </a:cxn>
              <a:cxn ang="16200000">
                <a:pos x="wd2" y="hd2"/>
              </a:cxn>
            </a:cxnLst>
            <a:rect l="0" t="0" r="r" b="b"/>
            <a:pathLst>
              <a:path w="21600" h="21590" extrusionOk="0">
                <a:moveTo>
                  <a:pt x="0" y="0"/>
                </a:moveTo>
                <a:lnTo>
                  <a:pt x="0" y="8860"/>
                </a:lnTo>
                <a:cubicBezTo>
                  <a:pt x="0" y="17420"/>
                  <a:pt x="14" y="17733"/>
                  <a:pt x="402" y="18109"/>
                </a:cubicBezTo>
                <a:cubicBezTo>
                  <a:pt x="853" y="18544"/>
                  <a:pt x="1311" y="18676"/>
                  <a:pt x="2649" y="18752"/>
                </a:cubicBezTo>
                <a:lnTo>
                  <a:pt x="3566" y="18804"/>
                </a:lnTo>
                <a:lnTo>
                  <a:pt x="3676" y="19726"/>
                </a:lnTo>
                <a:cubicBezTo>
                  <a:pt x="3795" y="20725"/>
                  <a:pt x="4270" y="21389"/>
                  <a:pt x="4963" y="21526"/>
                </a:cubicBezTo>
                <a:cubicBezTo>
                  <a:pt x="5203" y="21573"/>
                  <a:pt x="8870" y="21600"/>
                  <a:pt x="13111" y="21586"/>
                </a:cubicBezTo>
                <a:lnTo>
                  <a:pt x="20822" y="21560"/>
                </a:lnTo>
                <a:lnTo>
                  <a:pt x="21210" y="21094"/>
                </a:lnTo>
                <a:cubicBezTo>
                  <a:pt x="21579" y="20654"/>
                  <a:pt x="21600" y="20215"/>
                  <a:pt x="21600" y="12787"/>
                </a:cubicBezTo>
                <a:lnTo>
                  <a:pt x="21600" y="4944"/>
                </a:lnTo>
                <a:lnTo>
                  <a:pt x="20530" y="4883"/>
                </a:lnTo>
                <a:lnTo>
                  <a:pt x="19461" y="4824"/>
                </a:lnTo>
                <a:lnTo>
                  <a:pt x="19347" y="4005"/>
                </a:lnTo>
                <a:cubicBezTo>
                  <a:pt x="19168" y="2704"/>
                  <a:pt x="18961" y="2582"/>
                  <a:pt x="16843" y="2518"/>
                </a:cubicBezTo>
                <a:lnTo>
                  <a:pt x="14978" y="2461"/>
                </a:lnTo>
                <a:lnTo>
                  <a:pt x="14916" y="1231"/>
                </a:lnTo>
                <a:lnTo>
                  <a:pt x="14856" y="0"/>
                </a:lnTo>
                <a:lnTo>
                  <a:pt x="7427" y="0"/>
                </a:lnTo>
                <a:lnTo>
                  <a:pt x="0" y="0"/>
                </a:lnTo>
                <a:close/>
                <a:moveTo>
                  <a:pt x="713" y="689"/>
                </a:moveTo>
                <a:lnTo>
                  <a:pt x="7438" y="689"/>
                </a:lnTo>
                <a:lnTo>
                  <a:pt x="14162" y="689"/>
                </a:lnTo>
                <a:lnTo>
                  <a:pt x="14162" y="9352"/>
                </a:lnTo>
                <a:lnTo>
                  <a:pt x="14162" y="18016"/>
                </a:lnTo>
                <a:lnTo>
                  <a:pt x="7821" y="18067"/>
                </a:lnTo>
                <a:cubicBezTo>
                  <a:pt x="2016" y="18115"/>
                  <a:pt x="1442" y="18090"/>
                  <a:pt x="1041" y="17772"/>
                </a:cubicBezTo>
                <a:cubicBezTo>
                  <a:pt x="603" y="17425"/>
                  <a:pt x="602" y="17412"/>
                  <a:pt x="657" y="9057"/>
                </a:cubicBezTo>
                <a:lnTo>
                  <a:pt x="713" y="689"/>
                </a:lnTo>
                <a:close/>
                <a:moveTo>
                  <a:pt x="12634" y="1638"/>
                </a:moveTo>
                <a:lnTo>
                  <a:pt x="10953" y="2000"/>
                </a:lnTo>
                <a:cubicBezTo>
                  <a:pt x="10028" y="2199"/>
                  <a:pt x="7965" y="2419"/>
                  <a:pt x="6368" y="2491"/>
                </a:cubicBezTo>
                <a:cubicBezTo>
                  <a:pt x="4771" y="2562"/>
                  <a:pt x="3464" y="2700"/>
                  <a:pt x="3464" y="2797"/>
                </a:cubicBezTo>
                <a:cubicBezTo>
                  <a:pt x="3464" y="2894"/>
                  <a:pt x="3189" y="3066"/>
                  <a:pt x="2853" y="3180"/>
                </a:cubicBezTo>
                <a:cubicBezTo>
                  <a:pt x="2301" y="3366"/>
                  <a:pt x="2242" y="3468"/>
                  <a:pt x="2242" y="4239"/>
                </a:cubicBezTo>
                <a:cubicBezTo>
                  <a:pt x="2242" y="4951"/>
                  <a:pt x="2317" y="5115"/>
                  <a:pt x="2700" y="5232"/>
                </a:cubicBezTo>
                <a:cubicBezTo>
                  <a:pt x="2952" y="5309"/>
                  <a:pt x="3363" y="5559"/>
                  <a:pt x="3613" y="5788"/>
                </a:cubicBezTo>
                <a:cubicBezTo>
                  <a:pt x="4024" y="6162"/>
                  <a:pt x="4057" y="6324"/>
                  <a:pt x="3939" y="7462"/>
                </a:cubicBezTo>
                <a:cubicBezTo>
                  <a:pt x="3827" y="8548"/>
                  <a:pt x="3861" y="8759"/>
                  <a:pt x="4185" y="8988"/>
                </a:cubicBezTo>
                <a:cubicBezTo>
                  <a:pt x="5122" y="9650"/>
                  <a:pt x="5823" y="9168"/>
                  <a:pt x="6007" y="7734"/>
                </a:cubicBezTo>
                <a:cubicBezTo>
                  <a:pt x="6245" y="5896"/>
                  <a:pt x="6313" y="5837"/>
                  <a:pt x="8018" y="5997"/>
                </a:cubicBezTo>
                <a:cubicBezTo>
                  <a:pt x="8820" y="6072"/>
                  <a:pt x="10100" y="6260"/>
                  <a:pt x="10863" y="6414"/>
                </a:cubicBezTo>
                <a:cubicBezTo>
                  <a:pt x="11627" y="6568"/>
                  <a:pt x="12338" y="6694"/>
                  <a:pt x="12443" y="6694"/>
                </a:cubicBezTo>
                <a:cubicBezTo>
                  <a:pt x="12551" y="6694"/>
                  <a:pt x="12634" y="5603"/>
                  <a:pt x="12634" y="4167"/>
                </a:cubicBezTo>
                <a:lnTo>
                  <a:pt x="12634" y="1638"/>
                </a:lnTo>
                <a:close/>
                <a:moveTo>
                  <a:pt x="11921" y="2658"/>
                </a:moveTo>
                <a:lnTo>
                  <a:pt x="11921" y="4233"/>
                </a:lnTo>
                <a:cubicBezTo>
                  <a:pt x="11921" y="5991"/>
                  <a:pt x="11857" y="6052"/>
                  <a:pt x="10392" y="5704"/>
                </a:cubicBezTo>
                <a:cubicBezTo>
                  <a:pt x="10000" y="5610"/>
                  <a:pt x="8900" y="5478"/>
                  <a:pt x="7947" y="5410"/>
                </a:cubicBezTo>
                <a:cubicBezTo>
                  <a:pt x="6995" y="5341"/>
                  <a:pt x="6118" y="5257"/>
                  <a:pt x="6000" y="5223"/>
                </a:cubicBezTo>
                <a:cubicBezTo>
                  <a:pt x="5866" y="5184"/>
                  <a:pt x="5828" y="4799"/>
                  <a:pt x="5898" y="4208"/>
                </a:cubicBezTo>
                <a:lnTo>
                  <a:pt x="6011" y="3258"/>
                </a:lnTo>
                <a:lnTo>
                  <a:pt x="8151" y="3003"/>
                </a:lnTo>
                <a:cubicBezTo>
                  <a:pt x="9328" y="2863"/>
                  <a:pt x="10657" y="2727"/>
                  <a:pt x="11105" y="2702"/>
                </a:cubicBezTo>
                <a:lnTo>
                  <a:pt x="11921" y="2658"/>
                </a:lnTo>
                <a:close/>
                <a:moveTo>
                  <a:pt x="17932" y="3153"/>
                </a:moveTo>
                <a:cubicBezTo>
                  <a:pt x="18046" y="3153"/>
                  <a:pt x="18158" y="3192"/>
                  <a:pt x="18288" y="3271"/>
                </a:cubicBezTo>
                <a:cubicBezTo>
                  <a:pt x="18619" y="3472"/>
                  <a:pt x="18645" y="4118"/>
                  <a:pt x="18645" y="12228"/>
                </a:cubicBezTo>
                <a:lnTo>
                  <a:pt x="18645" y="20969"/>
                </a:lnTo>
                <a:lnTo>
                  <a:pt x="12124" y="21007"/>
                </a:lnTo>
                <a:cubicBezTo>
                  <a:pt x="8538" y="21028"/>
                  <a:pt x="5417" y="20972"/>
                  <a:pt x="5189" y="20882"/>
                </a:cubicBezTo>
                <a:cubicBezTo>
                  <a:pt x="4529" y="20621"/>
                  <a:pt x="4246" y="20158"/>
                  <a:pt x="4316" y="19455"/>
                </a:cubicBezTo>
                <a:lnTo>
                  <a:pt x="4381" y="18804"/>
                </a:lnTo>
                <a:lnTo>
                  <a:pt x="10335" y="18705"/>
                </a:lnTo>
                <a:cubicBezTo>
                  <a:pt x="15695" y="18616"/>
                  <a:pt x="16325" y="18570"/>
                  <a:pt x="16652" y="18254"/>
                </a:cubicBezTo>
                <a:cubicBezTo>
                  <a:pt x="16984" y="17934"/>
                  <a:pt x="17024" y="17273"/>
                  <a:pt x="17117" y="10696"/>
                </a:cubicBezTo>
                <a:cubicBezTo>
                  <a:pt x="17210" y="4109"/>
                  <a:pt x="17249" y="3469"/>
                  <a:pt x="17575" y="3271"/>
                </a:cubicBezTo>
                <a:cubicBezTo>
                  <a:pt x="17705" y="3192"/>
                  <a:pt x="17819" y="3153"/>
                  <a:pt x="17932" y="3153"/>
                </a:cubicBezTo>
                <a:close/>
                <a:moveTo>
                  <a:pt x="14978" y="3248"/>
                </a:moveTo>
                <a:lnTo>
                  <a:pt x="15691" y="3248"/>
                </a:lnTo>
                <a:lnTo>
                  <a:pt x="16404" y="3248"/>
                </a:lnTo>
                <a:lnTo>
                  <a:pt x="16457" y="10318"/>
                </a:lnTo>
                <a:cubicBezTo>
                  <a:pt x="16506" y="16688"/>
                  <a:pt x="16477" y="17424"/>
                  <a:pt x="16171" y="17751"/>
                </a:cubicBezTo>
                <a:cubicBezTo>
                  <a:pt x="15984" y="17951"/>
                  <a:pt x="15719" y="18114"/>
                  <a:pt x="15582" y="18114"/>
                </a:cubicBezTo>
                <a:cubicBezTo>
                  <a:pt x="14913" y="18114"/>
                  <a:pt x="14870" y="17612"/>
                  <a:pt x="14924" y="10412"/>
                </a:cubicBezTo>
                <a:lnTo>
                  <a:pt x="14978" y="3248"/>
                </a:lnTo>
                <a:close/>
                <a:moveTo>
                  <a:pt x="19461" y="5612"/>
                </a:moveTo>
                <a:lnTo>
                  <a:pt x="20174" y="5612"/>
                </a:lnTo>
                <a:lnTo>
                  <a:pt x="20887" y="5612"/>
                </a:lnTo>
                <a:lnTo>
                  <a:pt x="20887" y="13069"/>
                </a:lnTo>
                <a:cubicBezTo>
                  <a:pt x="20887" y="20409"/>
                  <a:pt x="20881" y="20531"/>
                  <a:pt x="20463" y="20800"/>
                </a:cubicBezTo>
                <a:cubicBezTo>
                  <a:pt x="20090" y="21039"/>
                  <a:pt x="19996" y="21027"/>
                  <a:pt x="19696" y="20707"/>
                </a:cubicBezTo>
                <a:cubicBezTo>
                  <a:pt x="19387" y="20377"/>
                  <a:pt x="19359" y="19640"/>
                  <a:pt x="19407" y="12977"/>
                </a:cubicBezTo>
                <a:lnTo>
                  <a:pt x="19461" y="5612"/>
                </a:lnTo>
                <a:close/>
                <a:moveTo>
                  <a:pt x="5191" y="5922"/>
                </a:moveTo>
                <a:cubicBezTo>
                  <a:pt x="5561" y="5869"/>
                  <a:pt x="5609" y="6250"/>
                  <a:pt x="5410" y="7312"/>
                </a:cubicBezTo>
                <a:cubicBezTo>
                  <a:pt x="5194" y="8468"/>
                  <a:pt x="4879" y="8925"/>
                  <a:pt x="4600" y="8490"/>
                </a:cubicBezTo>
                <a:cubicBezTo>
                  <a:pt x="4389" y="8159"/>
                  <a:pt x="4730" y="6075"/>
                  <a:pt x="5013" y="5971"/>
                </a:cubicBezTo>
                <a:cubicBezTo>
                  <a:pt x="5079" y="5946"/>
                  <a:pt x="5139" y="5929"/>
                  <a:pt x="5191" y="5922"/>
                </a:cubicBezTo>
                <a:close/>
                <a:moveTo>
                  <a:pt x="7030" y="10041"/>
                </a:moveTo>
                <a:cubicBezTo>
                  <a:pt x="2185" y="10041"/>
                  <a:pt x="1426" y="10082"/>
                  <a:pt x="1426" y="10337"/>
                </a:cubicBezTo>
                <a:cubicBezTo>
                  <a:pt x="1426" y="10592"/>
                  <a:pt x="2185" y="10632"/>
                  <a:pt x="7030" y="10632"/>
                </a:cubicBezTo>
                <a:cubicBezTo>
                  <a:pt x="11876" y="10632"/>
                  <a:pt x="12634" y="10592"/>
                  <a:pt x="12634" y="10337"/>
                </a:cubicBezTo>
                <a:cubicBezTo>
                  <a:pt x="12634" y="10082"/>
                  <a:pt x="11876" y="10041"/>
                  <a:pt x="7030" y="10041"/>
                </a:cubicBezTo>
                <a:close/>
                <a:moveTo>
                  <a:pt x="7336" y="11617"/>
                </a:moveTo>
                <a:cubicBezTo>
                  <a:pt x="2219" y="11617"/>
                  <a:pt x="1426" y="11656"/>
                  <a:pt x="1426" y="11912"/>
                </a:cubicBezTo>
                <a:cubicBezTo>
                  <a:pt x="1426" y="12167"/>
                  <a:pt x="2219" y="12207"/>
                  <a:pt x="7336" y="12207"/>
                </a:cubicBezTo>
                <a:cubicBezTo>
                  <a:pt x="12453" y="12207"/>
                  <a:pt x="13246" y="12167"/>
                  <a:pt x="13246" y="11912"/>
                </a:cubicBezTo>
                <a:cubicBezTo>
                  <a:pt x="13246" y="11656"/>
                  <a:pt x="12453" y="11617"/>
                  <a:pt x="7336" y="11617"/>
                </a:cubicBezTo>
                <a:close/>
                <a:moveTo>
                  <a:pt x="5095" y="12995"/>
                </a:moveTo>
                <a:cubicBezTo>
                  <a:pt x="1970" y="12995"/>
                  <a:pt x="1426" y="13039"/>
                  <a:pt x="1426" y="13291"/>
                </a:cubicBezTo>
                <a:cubicBezTo>
                  <a:pt x="1426" y="13542"/>
                  <a:pt x="1970" y="13585"/>
                  <a:pt x="5095" y="13585"/>
                </a:cubicBezTo>
                <a:cubicBezTo>
                  <a:pt x="8219" y="13585"/>
                  <a:pt x="8762" y="13542"/>
                  <a:pt x="8762" y="13291"/>
                </a:cubicBezTo>
                <a:cubicBezTo>
                  <a:pt x="8762" y="13039"/>
                  <a:pt x="8219" y="12995"/>
                  <a:pt x="5095" y="12995"/>
                </a:cubicBezTo>
                <a:close/>
                <a:moveTo>
                  <a:pt x="7336" y="14373"/>
                </a:moveTo>
                <a:cubicBezTo>
                  <a:pt x="2219" y="14373"/>
                  <a:pt x="1426" y="14413"/>
                  <a:pt x="1426" y="14669"/>
                </a:cubicBezTo>
                <a:cubicBezTo>
                  <a:pt x="1426" y="14924"/>
                  <a:pt x="2219" y="14964"/>
                  <a:pt x="7336" y="14964"/>
                </a:cubicBezTo>
                <a:cubicBezTo>
                  <a:pt x="12453" y="14964"/>
                  <a:pt x="13246" y="14924"/>
                  <a:pt x="13246" y="14669"/>
                </a:cubicBezTo>
                <a:cubicBezTo>
                  <a:pt x="13246" y="14413"/>
                  <a:pt x="12453" y="14373"/>
                  <a:pt x="7336" y="14373"/>
                </a:cubicBezTo>
                <a:close/>
                <a:moveTo>
                  <a:pt x="6622" y="15949"/>
                </a:moveTo>
                <a:cubicBezTo>
                  <a:pt x="2139" y="15949"/>
                  <a:pt x="1426" y="15989"/>
                  <a:pt x="1426" y="16243"/>
                </a:cubicBezTo>
                <a:cubicBezTo>
                  <a:pt x="1426" y="16498"/>
                  <a:pt x="2139" y="16539"/>
                  <a:pt x="6622" y="16539"/>
                </a:cubicBezTo>
                <a:cubicBezTo>
                  <a:pt x="11105" y="16539"/>
                  <a:pt x="11819" y="16498"/>
                  <a:pt x="11819" y="16243"/>
                </a:cubicBezTo>
                <a:cubicBezTo>
                  <a:pt x="11819" y="15989"/>
                  <a:pt x="11105" y="15949"/>
                  <a:pt x="6622" y="15949"/>
                </a:cubicBezTo>
                <a:close/>
              </a:path>
            </a:pathLst>
          </a:custGeom>
          <a:ln w="12700">
            <a:miter lim="400000"/>
          </a:ln>
        </p:spPr>
      </p:pic>
      <p:sp>
        <p:nvSpPr>
          <p:cNvPr id="210" name="Rectangle"/>
          <p:cNvSpPr/>
          <p:nvPr/>
        </p:nvSpPr>
        <p:spPr>
          <a:xfrm>
            <a:off x="1105149" y="5637646"/>
            <a:ext cx="10130905" cy="1391563"/>
          </a:xfrm>
          <a:prstGeom prst="rect">
            <a:avLst/>
          </a:prstGeom>
          <a:solidFill>
            <a:srgbClr val="000000"/>
          </a:solidFill>
          <a:ln w="12700">
            <a:miter lim="400000"/>
          </a:ln>
          <a:effectLst>
            <a:outerShdw blurRad="63500" dist="168343" dir="2859799" rotWithShape="0">
              <a:srgbClr val="000000">
                <a:alpha val="34722"/>
              </a:srgbClr>
            </a:outerShdw>
          </a:effectLst>
        </p:spPr>
        <p:txBody>
          <a:bodyPr lIns="91439" tIns="91439" rIns="91439" bIns="91439" anchor="ctr"/>
          <a:lstStyle/>
          <a:p>
            <a:pPr>
              <a:lnSpc>
                <a:spcPct val="110000"/>
              </a:lnSpc>
            </a:pPr>
            <a:endParaRPr/>
          </a:p>
        </p:txBody>
      </p:sp>
      <p:sp>
        <p:nvSpPr>
          <p:cNvPr id="211" name="The business for Jang Classified has gone up since 2016, when QR code was launched.…"/>
          <p:cNvSpPr txBox="1"/>
          <p:nvPr/>
        </p:nvSpPr>
        <p:spPr>
          <a:xfrm>
            <a:off x="13542853" y="4292015"/>
            <a:ext cx="10130906" cy="669239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p>
            <a:pPr>
              <a:spcBef>
                <a:spcPts val="4100"/>
              </a:spcBef>
              <a:defRPr sz="4400">
                <a:solidFill>
                  <a:srgbClr val="FFFFFF"/>
                </a:solidFill>
                <a:latin typeface="Arial"/>
                <a:ea typeface="Arial"/>
                <a:cs typeface="Arial"/>
                <a:sym typeface="Arial"/>
              </a:defRPr>
            </a:pPr>
            <a:endParaRPr dirty="0"/>
          </a:p>
          <a:p>
            <a:pPr marL="464376" indent="-464376">
              <a:spcBef>
                <a:spcPts val="4100"/>
              </a:spcBef>
              <a:buSzPct val="100000"/>
              <a:buChar char="•"/>
              <a:defRPr sz="4400">
                <a:solidFill>
                  <a:srgbClr val="FFFFFF"/>
                </a:solidFill>
                <a:latin typeface="Arial"/>
                <a:ea typeface="Arial"/>
                <a:cs typeface="Arial"/>
                <a:sym typeface="Arial"/>
              </a:defRPr>
            </a:pPr>
            <a:r>
              <a:rPr dirty="0"/>
              <a:t>The revenue has gone up </a:t>
            </a:r>
            <a:r>
              <a:rPr b="1" dirty="0"/>
              <a:t>30%</a:t>
            </a:r>
            <a:r>
              <a:rPr dirty="0"/>
              <a:t> since 2016, when QR code was launched.</a:t>
            </a:r>
          </a:p>
          <a:p>
            <a:pPr marL="464376" indent="-464376">
              <a:spcBef>
                <a:spcPts val="4100"/>
              </a:spcBef>
              <a:buSzPct val="100000"/>
              <a:buChar char="•"/>
              <a:defRPr sz="4400">
                <a:solidFill>
                  <a:srgbClr val="FFFFFF"/>
                </a:solidFill>
                <a:latin typeface="Arial"/>
                <a:ea typeface="Arial"/>
                <a:cs typeface="Arial"/>
                <a:sym typeface="Arial"/>
              </a:defRPr>
            </a:pPr>
            <a:r>
              <a:rPr dirty="0"/>
              <a:t>Jang Classified volume has gone up by 27%.</a:t>
            </a:r>
          </a:p>
          <a:p>
            <a:pPr>
              <a:spcBef>
                <a:spcPts val="4100"/>
              </a:spcBef>
              <a:defRPr sz="4400">
                <a:solidFill>
                  <a:srgbClr val="FFFFFF"/>
                </a:solidFill>
                <a:latin typeface="Arial"/>
                <a:ea typeface="Arial"/>
                <a:cs typeface="Arial"/>
                <a:sym typeface="Arial"/>
              </a:defRPr>
            </a:pPr>
            <a:endParaRPr dirty="0"/>
          </a:p>
        </p:txBody>
      </p:sp>
      <p:sp>
        <p:nvSpPr>
          <p:cNvPr id="212" name="QR Codes made waves"/>
          <p:cNvSpPr txBox="1">
            <a:spLocks noGrp="1"/>
          </p:cNvSpPr>
          <p:nvPr>
            <p:ph type="title"/>
          </p:nvPr>
        </p:nvSpPr>
        <p:spPr>
          <a:xfrm>
            <a:off x="1130604" y="4981949"/>
            <a:ext cx="10394556" cy="4345107"/>
          </a:xfrm>
          <a:prstGeom prst="rect">
            <a:avLst/>
          </a:prstGeom>
          <a:effectLst>
            <a:outerShdw blurRad="88900" dist="114683" dir="2700000" rotWithShape="0">
              <a:srgbClr val="000000"/>
            </a:outerShdw>
          </a:effectLst>
        </p:spPr>
        <p:txBody>
          <a:bodyPr/>
          <a:lstStyle/>
          <a:p>
            <a:pPr algn="l">
              <a:lnSpc>
                <a:spcPct val="120000"/>
              </a:lnSpc>
              <a:defRPr sz="9800" b="0">
                <a:solidFill>
                  <a:srgbClr val="FFFFFF"/>
                </a:solidFill>
                <a:latin typeface="Franklin_Gothic-Black"/>
                <a:ea typeface="Franklin_Gothic-Black"/>
                <a:cs typeface="Franklin_Gothic-Black"/>
                <a:sym typeface="Franklin_Gothic-Black"/>
              </a:defRPr>
            </a:pPr>
            <a:r>
              <a:t>Jang Classifieds:</a:t>
            </a:r>
          </a:p>
          <a:p>
            <a:pPr algn="l">
              <a:lnSpc>
                <a:spcPct val="120000"/>
              </a:lnSpc>
              <a:defRPr sz="9800" b="0">
                <a:solidFill>
                  <a:srgbClr val="FFFFFF"/>
                </a:solidFill>
                <a:latin typeface="Franklin_Gothic-Black"/>
                <a:ea typeface="Franklin_Gothic-Black"/>
                <a:cs typeface="Franklin_Gothic-Black"/>
                <a:sym typeface="Franklin_Gothic-Black"/>
              </a:defRPr>
            </a:pPr>
            <a:r>
              <a:t>Results </a:t>
            </a:r>
          </a:p>
        </p:txBody>
      </p:sp>
      <p:sp>
        <p:nvSpPr>
          <p:cNvPr id="213" name="Line"/>
          <p:cNvSpPr/>
          <p:nvPr/>
        </p:nvSpPr>
        <p:spPr>
          <a:xfrm flipV="1">
            <a:off x="12192000" y="4782026"/>
            <a:ext cx="1" cy="4744952"/>
          </a:xfrm>
          <a:prstGeom prst="line">
            <a:avLst/>
          </a:prstGeom>
          <a:ln w="127000">
            <a:solidFill>
              <a:schemeClr val="accent6"/>
            </a:solidFill>
          </a:ln>
          <a:effectLst>
            <a:outerShdw blurRad="63500" dist="25400" dir="5400000" rotWithShape="0">
              <a:srgbClr val="000000">
                <a:alpha val="35000"/>
              </a:srgbClr>
            </a:outerShdw>
          </a:effectLst>
        </p:spPr>
        <p:txBody>
          <a:bodyPr lIns="34289" tIns="34289" rIns="34289" bIns="34289"/>
          <a:lstStyle/>
          <a:p>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image15.png" descr="image15.png"/>
          <p:cNvPicPr>
            <a:picLocks noChangeAspect="1"/>
          </p:cNvPicPr>
          <p:nvPr/>
        </p:nvPicPr>
        <p:blipFill>
          <a:blip r:embed="rId3">
            <a:extLst/>
          </a:blip>
          <a:stretch>
            <a:fillRect/>
          </a:stretch>
        </p:blipFill>
        <p:spPr>
          <a:xfrm>
            <a:off x="10160002" y="4519160"/>
            <a:ext cx="4080452" cy="4018626"/>
          </a:xfrm>
          <a:prstGeom prst="rect">
            <a:avLst/>
          </a:prstGeom>
          <a:ln w="12700">
            <a:miter lim="400000"/>
          </a:ln>
        </p:spPr>
      </p:pic>
      <p:sp>
        <p:nvSpPr>
          <p:cNvPr id="218" name="Jang Real"/>
          <p:cNvSpPr txBox="1"/>
          <p:nvPr/>
        </p:nvSpPr>
        <p:spPr>
          <a:xfrm>
            <a:off x="3270737" y="8971308"/>
            <a:ext cx="18288006" cy="157987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spAutoFit/>
          </a:bodyPr>
          <a:lstStyle>
            <a:lvl1pPr algn="ctr">
              <a:defRPr sz="9800" b="1">
                <a:solidFill>
                  <a:srgbClr val="011890"/>
                </a:solidFill>
                <a:latin typeface="Garamond"/>
                <a:ea typeface="Garamond"/>
                <a:cs typeface="Garamond"/>
                <a:sym typeface="Garamond"/>
              </a:defRPr>
            </a:lvl1pPr>
          </a:lstStyle>
          <a:p>
            <a:r>
              <a:rPr dirty="0"/>
              <a:t>Jang Real</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35000"/>
              </a:srgbClr>
            </a:outerShdw>
          </a:effectLst>
        </a:effectStyle>
        <a:effectStyle>
          <a:effectLst>
            <a:outerShdw blurRad="63500" dist="25400" dir="5400000" rotWithShape="0">
              <a:srgbClr val="000000">
                <a:alpha val="35000"/>
              </a:srgbClr>
            </a:outerShdw>
          </a:effectLst>
        </a:effectStyle>
        <a:effectStyle>
          <a:effectLst>
            <a:outerShdw blurRad="63500" dist="254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outerShdw blurRad="63500" dist="254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outerShdw blurRad="63500" dist="254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35000"/>
              </a:srgbClr>
            </a:outerShdw>
          </a:effectLst>
        </a:effectStyle>
        <a:effectStyle>
          <a:effectLst>
            <a:outerShdw blurRad="63500" dist="25400" dir="5400000" rotWithShape="0">
              <a:srgbClr val="000000">
                <a:alpha val="35000"/>
              </a:srgbClr>
            </a:outerShdw>
          </a:effectLst>
        </a:effectStyle>
        <a:effectStyle>
          <a:effectLst>
            <a:outerShdw blurRad="63500" dist="254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outerShdw blurRad="63500" dist="254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outerShdw blurRad="63500" dist="254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TotalTime>
  <Words>1315</Words>
  <Application>Microsoft Office PowerPoint</Application>
  <PresentationFormat>Custom</PresentationFormat>
  <Paragraphs>113</Paragraphs>
  <Slides>18</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Franklin_Gothic-Black</vt:lpstr>
      <vt:lpstr>Garamond</vt:lpstr>
      <vt:lpstr>Helvetica</vt:lpstr>
      <vt:lpstr>Impact</vt:lpstr>
      <vt:lpstr>Lucida Grande</vt:lpstr>
      <vt:lpstr>Trebuchet MS</vt:lpstr>
      <vt:lpstr>White</vt:lpstr>
      <vt:lpstr>PowerPoint Presentation</vt:lpstr>
      <vt:lpstr>PowerPoint Presentation</vt:lpstr>
      <vt:lpstr>PowerPoint Presentation</vt:lpstr>
      <vt:lpstr>Jang Classifieds</vt:lpstr>
      <vt:lpstr>Jang Classifieds  Challenges</vt:lpstr>
      <vt:lpstr>Jang Classifieds – QR Code </vt:lpstr>
      <vt:lpstr>PowerPoint Presentation</vt:lpstr>
      <vt:lpstr>Jang Classifieds: Results </vt:lpstr>
      <vt:lpstr>PowerPoint Presentation</vt:lpstr>
      <vt:lpstr>Jang Real</vt:lpstr>
      <vt:lpstr>PowerPoint Presentation</vt:lpstr>
      <vt:lpstr>PowerPoint Presentation</vt:lpstr>
      <vt:lpstr>Jang Real: Results</vt:lpstr>
      <vt:lpstr>PowerPoint Presentation</vt:lpstr>
      <vt:lpstr>Jang VR  </vt:lpstr>
      <vt:lpstr>Recognition</vt:lpstr>
      <vt:lpstr>So who says newspapers  are dying??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Mohsin</dc:creator>
  <cp:lastModifiedBy>Mohsin Khan</cp:lastModifiedBy>
  <cp:revision>5</cp:revision>
  <dcterms:modified xsi:type="dcterms:W3CDTF">2019-01-17T11:37:37Z</dcterms:modified>
</cp:coreProperties>
</file>