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6" r:id="rId2"/>
  </p:sldMasterIdLst>
  <p:notesMasterIdLst>
    <p:notesMasterId r:id="rId17"/>
  </p:notesMasterIdLst>
  <p:sldIdLst>
    <p:sldId id="271" r:id="rId3"/>
    <p:sldId id="297" r:id="rId4"/>
    <p:sldId id="376" r:id="rId5"/>
    <p:sldId id="366" r:id="rId6"/>
    <p:sldId id="379" r:id="rId7"/>
    <p:sldId id="365" r:id="rId8"/>
    <p:sldId id="373" r:id="rId9"/>
    <p:sldId id="374" r:id="rId10"/>
    <p:sldId id="362" r:id="rId11"/>
    <p:sldId id="339" r:id="rId12"/>
    <p:sldId id="377" r:id="rId13"/>
    <p:sldId id="375" r:id="rId14"/>
    <p:sldId id="369" r:id="rId15"/>
    <p:sldId id="319"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533" autoAdjust="0"/>
    <p:restoredTop sz="95401" autoAdjust="0"/>
  </p:normalViewPr>
  <p:slideViewPr>
    <p:cSldViewPr snapToGrid="0">
      <p:cViewPr varScale="1">
        <p:scale>
          <a:sx n="114" d="100"/>
          <a:sy n="114" d="100"/>
        </p:scale>
        <p:origin x="1116" y="186"/>
      </p:cViewPr>
      <p:guideLst/>
    </p:cSldViewPr>
  </p:slideViewPr>
  <p:notesTextViewPr>
    <p:cViewPr>
      <p:scale>
        <a:sx n="1" d="1"/>
        <a:sy n="1" d="1"/>
      </p:scale>
      <p:origin x="0" y="0"/>
    </p:cViewPr>
  </p:notesTextViewPr>
  <p:sorterViewPr>
    <p:cViewPr varScale="1">
      <p:scale>
        <a:sx n="1" d="1"/>
        <a:sy n="1" d="1"/>
      </p:scale>
      <p:origin x="0" y="-3066"/>
    </p:cViewPr>
  </p:sorterViewPr>
  <p:notesViewPr>
    <p:cSldViewPr snapToGrid="0">
      <p:cViewPr varScale="1">
        <p:scale>
          <a:sx n="63" d="100"/>
          <a:sy n="63" d="100"/>
        </p:scale>
        <p:origin x="29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4CCF8E-2A7F-4236-A2AA-35FE7764D475}" type="datetimeFigureOut">
              <a:rPr lang="en-GB" smtClean="0"/>
              <a:t>17/01/2019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9CE8F-851B-44F1-BEFB-E0E6C8026EC0}" type="slidenum">
              <a:rPr lang="en-GB" smtClean="0"/>
              <a:t>‹#›</a:t>
            </a:fld>
            <a:endParaRPr lang="en-GB"/>
          </a:p>
        </p:txBody>
      </p:sp>
    </p:spTree>
    <p:extLst>
      <p:ext uri="{BB962C8B-B14F-4D97-AF65-F5344CB8AC3E}">
        <p14:creationId xmlns:p14="http://schemas.microsoft.com/office/powerpoint/2010/main" val="22046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1158875"/>
            <a:ext cx="6629400" cy="3730625"/>
          </a:xfrm>
        </p:spPr>
      </p:sp>
      <p:sp>
        <p:nvSpPr>
          <p:cNvPr id="3" name="Notes Placeholder 2"/>
          <p:cNvSpPr>
            <a:spLocks noGrp="1"/>
          </p:cNvSpPr>
          <p:nvPr>
            <p:ph type="body" idx="1"/>
          </p:nvPr>
        </p:nvSpPr>
        <p:spPr>
          <a:xfrm>
            <a:off x="667862" y="5382997"/>
            <a:ext cx="5342890" cy="4606327"/>
          </a:xfrm>
        </p:spPr>
        <p:txBody>
          <a:bodyPr/>
          <a:lstStyle/>
          <a:p>
            <a:pPr marL="0" lvl="0" indent="0">
              <a:buFont typeface="Arial" panose="020B0604020202020204" pitchFamily="34" charset="0"/>
              <a:buNone/>
            </a:pPr>
            <a:r>
              <a:rPr lang="en-GB" sz="1100" i="1" kern="1200" baseline="0" dirty="0">
                <a:solidFill>
                  <a:schemeClr val="tx1"/>
                </a:solidFill>
                <a:effectLst/>
                <a:latin typeface="+mn-lt"/>
                <a:ea typeface="+mn-ea"/>
                <a:cs typeface="+mn-cs"/>
              </a:rPr>
              <a:t>20min </a:t>
            </a:r>
            <a:r>
              <a:rPr lang="en-GB" sz="1100" i="1" kern="1200" baseline="0" dirty="0" err="1">
                <a:solidFill>
                  <a:schemeClr val="tx1"/>
                </a:solidFill>
                <a:effectLst/>
                <a:latin typeface="+mn-lt"/>
                <a:ea typeface="+mn-ea"/>
                <a:cs typeface="+mn-cs"/>
              </a:rPr>
              <a:t>preso</a:t>
            </a:r>
            <a:r>
              <a:rPr lang="en-GB" sz="1100" i="1" kern="1200" baseline="0" dirty="0">
                <a:solidFill>
                  <a:schemeClr val="tx1"/>
                </a:solidFill>
                <a:effectLst/>
                <a:latin typeface="+mn-lt"/>
                <a:ea typeface="+mn-ea"/>
                <a:cs typeface="+mn-cs"/>
              </a:rPr>
              <a:t>, 10min Q&amp;A</a:t>
            </a:r>
          </a:p>
          <a:p>
            <a:pPr marL="0" lvl="0" indent="0">
              <a:buFont typeface="Arial" panose="020B0604020202020204" pitchFamily="34" charset="0"/>
              <a:buNone/>
            </a:pPr>
            <a:endParaRPr lang="en-GB" sz="110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i="0" kern="1200" baseline="0" dirty="0">
                <a:solidFill>
                  <a:schemeClr val="tx1"/>
                </a:solidFill>
                <a:effectLst/>
                <a:latin typeface="+mn-lt"/>
                <a:ea typeface="+mn-ea"/>
                <a:cs typeface="+mn-cs"/>
              </a:rPr>
              <a:t>Good morning</a:t>
            </a:r>
          </a:p>
          <a:p>
            <a:pPr marL="171450" lvl="0" indent="-171450">
              <a:buFont typeface="Arial" panose="020B0604020202020204" pitchFamily="34" charset="0"/>
              <a:buChar char="•"/>
            </a:pPr>
            <a:r>
              <a:rPr lang="en-GB" sz="1100" i="0" kern="1200" baseline="0" dirty="0">
                <a:solidFill>
                  <a:schemeClr val="tx1"/>
                </a:solidFill>
                <a:effectLst/>
                <a:latin typeface="+mn-lt"/>
                <a:ea typeface="+mn-ea"/>
                <a:cs typeface="+mn-cs"/>
              </a:rPr>
              <a:t>Introduction</a:t>
            </a:r>
          </a:p>
          <a:p>
            <a:pPr marL="171450" lvl="0" indent="-171450">
              <a:buFont typeface="Arial" panose="020B0604020202020204" pitchFamily="34" charset="0"/>
              <a:buChar char="•"/>
            </a:pPr>
            <a:r>
              <a:rPr lang="en-GB" sz="1100" i="0" kern="1200" baseline="0" dirty="0">
                <a:solidFill>
                  <a:schemeClr val="tx1"/>
                </a:solidFill>
                <a:effectLst/>
                <a:latin typeface="+mn-lt"/>
                <a:ea typeface="+mn-ea"/>
                <a:cs typeface="+mn-cs"/>
              </a:rPr>
              <a:t>Big Data context</a:t>
            </a:r>
          </a:p>
          <a:p>
            <a:pPr marL="171450" lvl="0" indent="-171450">
              <a:buFont typeface="Arial" panose="020B0604020202020204" pitchFamily="34" charset="0"/>
              <a:buChar char="•"/>
            </a:pPr>
            <a:r>
              <a:rPr lang="en-GB" sz="1100" i="0" kern="1200" baseline="0" dirty="0">
                <a:solidFill>
                  <a:schemeClr val="tx1"/>
                </a:solidFill>
                <a:effectLst/>
                <a:latin typeface="+mn-lt"/>
                <a:ea typeface="+mn-ea"/>
                <a:cs typeface="+mn-cs"/>
              </a:rPr>
              <a:t>Crafting brands spiel</a:t>
            </a:r>
          </a:p>
          <a:p>
            <a:pPr marL="171450" lvl="0" indent="-171450">
              <a:buFont typeface="Arial" panose="020B0604020202020204" pitchFamily="34" charset="0"/>
              <a:buChar char="•"/>
            </a:pPr>
            <a:endParaRPr lang="en-GB" sz="1100" kern="1200" baseline="0" dirty="0">
              <a:solidFill>
                <a:schemeClr val="tx1"/>
              </a:solidFill>
              <a:effectLst/>
              <a:latin typeface="+mn-lt"/>
              <a:ea typeface="+mn-ea"/>
              <a:cs typeface="+mn-cs"/>
            </a:endParaRPr>
          </a:p>
          <a:p>
            <a:pPr marL="0" lvl="0" indent="0">
              <a:buFont typeface="Arial" panose="020B0604020202020204" pitchFamily="34" charset="0"/>
              <a:buNone/>
            </a:pPr>
            <a:endParaRPr lang="en-GB" sz="1100" i="1"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100" i="1"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100" i="0"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i="1" kern="1200" baseline="0" dirty="0">
              <a:solidFill>
                <a:schemeClr val="tx1"/>
              </a:solidFill>
              <a:effectLst/>
              <a:latin typeface="+mn-lt"/>
              <a:ea typeface="+mn-ea"/>
              <a:cs typeface="+mn-cs"/>
            </a:endParaRPr>
          </a:p>
          <a:p>
            <a:pPr marL="171450" indent="-171450" defTabSz="922904" eaLnBrk="1" hangingPunct="1">
              <a:buFont typeface="Arial" pitchFamily="34" charset="0"/>
              <a:buChar char="•"/>
              <a:defRPr/>
            </a:pPr>
            <a:endParaRPr lang="en-GB"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94F4B-E18D-3343-AEA2-0A9AE011E910}" type="slidenum">
              <a:rPr lang="en-GB">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23290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Most of you will be familiar</a:t>
            </a:r>
            <a:r>
              <a:rPr lang="en-GB" sz="1100" kern="1200" baseline="0" dirty="0">
                <a:solidFill>
                  <a:schemeClr val="tx1"/>
                </a:solidFill>
                <a:effectLst/>
                <a:latin typeface="+mn-lt"/>
                <a:ea typeface="+mn-ea"/>
                <a:cs typeface="+mn-cs"/>
              </a:rPr>
              <a:t> with Unilever, but just in case, here’s just a snapshot of some of our over 400 brands. We are </a:t>
            </a:r>
            <a:r>
              <a:rPr lang="en-GB" sz="1100" kern="1200" dirty="0">
                <a:solidFill>
                  <a:schemeClr val="tx1"/>
                </a:solidFill>
                <a:effectLst/>
                <a:latin typeface="+mn-lt"/>
                <a:ea typeface="+mn-ea"/>
                <a:cs typeface="+mn-cs"/>
              </a:rPr>
              <a:t>a mass market consumer goods company serving 2bn people a day in 190 countries. We are the largest tea, ice cream, soap and deodorant company in the world.</a:t>
            </a:r>
            <a:r>
              <a:rPr lang="en-GB" sz="1100" kern="1200" baseline="0" dirty="0">
                <a:solidFill>
                  <a:schemeClr val="tx1"/>
                </a:solidFill>
                <a:effectLst/>
                <a:latin typeface="+mn-lt"/>
                <a:ea typeface="+mn-ea"/>
                <a:cs typeface="+mn-cs"/>
              </a:rPr>
              <a:t> </a:t>
            </a:r>
          </a:p>
          <a:p>
            <a:pPr marL="171450" lvl="0" indent="-171450">
              <a:buFont typeface="Arial" panose="020B0604020202020204" pitchFamily="34" charset="0"/>
              <a:buChar char="•"/>
            </a:pPr>
            <a:endParaRPr lang="en-GB" sz="11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Recently</a:t>
            </a:r>
            <a:r>
              <a:rPr lang="en-GB" sz="1100" kern="1200" baseline="0" dirty="0">
                <a:solidFill>
                  <a:schemeClr val="tx1"/>
                </a:solidFill>
                <a:effectLst/>
                <a:latin typeface="+mn-lt"/>
                <a:ea typeface="+mn-ea"/>
                <a:cs typeface="+mn-cs"/>
              </a:rPr>
              <a:t> we have also been building a prestige beauty business with the acquisitions of Ren, </a:t>
            </a:r>
            <a:r>
              <a:rPr lang="en-GB" sz="1100" kern="1200" baseline="0" dirty="0" err="1">
                <a:solidFill>
                  <a:schemeClr val="tx1"/>
                </a:solidFill>
                <a:effectLst/>
                <a:latin typeface="+mn-lt"/>
                <a:ea typeface="+mn-ea"/>
                <a:cs typeface="+mn-cs"/>
              </a:rPr>
              <a:t>Dermalogica</a:t>
            </a:r>
            <a:r>
              <a:rPr lang="en-GB" sz="1100" kern="1200" baseline="0" dirty="0">
                <a:solidFill>
                  <a:schemeClr val="tx1"/>
                </a:solidFill>
                <a:effectLst/>
                <a:latin typeface="+mn-lt"/>
                <a:ea typeface="+mn-ea"/>
                <a:cs typeface="+mn-cs"/>
              </a:rPr>
              <a:t>, Liz Somerville and Murad, Dollar Shave Club, Seventh Generation, making us a strong player in a market that is growing at a really fast pace.</a:t>
            </a:r>
          </a:p>
          <a:p>
            <a:pPr marL="171450" lvl="0" indent="-171450">
              <a:buFont typeface="Arial" panose="020B0604020202020204" pitchFamily="34" charset="0"/>
              <a:buChar char="•"/>
            </a:pPr>
            <a:endParaRPr lang="en-GB" sz="11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A93298B-2155-42C4-AC3F-E0267A99ECF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7306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old world. Where you knew</a:t>
            </a:r>
            <a:r>
              <a:rPr lang="en-US" baseline="0" dirty="0"/>
              <a:t> you had put a billboard up for a campaign, but you didn’t know if it has been taken down. You also didn’t know if any of the environmental contexts had made that message redundant, or even negative in certain cases. As in the case of this particular image.</a:t>
            </a:r>
            <a:endParaRPr lang="en-US" dirty="0"/>
          </a:p>
        </p:txBody>
      </p:sp>
      <p:sp>
        <p:nvSpPr>
          <p:cNvPr id="4" name="Slide Number Placeholder 3"/>
          <p:cNvSpPr>
            <a:spLocks noGrp="1"/>
          </p:cNvSpPr>
          <p:nvPr>
            <p:ph type="sldNum" sz="quarter" idx="10"/>
          </p:nvPr>
        </p:nvSpPr>
        <p:spPr/>
        <p:txBody>
          <a:bodyPr/>
          <a:lstStyle/>
          <a:p>
            <a:fld id="{6369CE8F-851B-44F1-BEFB-E0E6C8026EC0}" type="slidenum">
              <a:rPr lang="en-GB" smtClean="0"/>
              <a:t>3</a:t>
            </a:fld>
            <a:endParaRPr lang="en-GB"/>
          </a:p>
        </p:txBody>
      </p:sp>
    </p:spTree>
    <p:extLst>
      <p:ext uri="{BB962C8B-B14F-4D97-AF65-F5344CB8AC3E}">
        <p14:creationId xmlns:p14="http://schemas.microsoft.com/office/powerpoint/2010/main" val="390711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if</a:t>
            </a:r>
            <a:r>
              <a:rPr lang="en-US" baseline="0" dirty="0"/>
              <a:t> all of this was not enough, we also have another issue we are facing! This fact in my opinion has less to do with consumer’s cynicism of advertising and brands, and more with our ability to stand out and shine as a brand. Nonetheless, this is a very alarming figure.</a:t>
            </a:r>
            <a:endParaRPr lang="en-US" dirty="0"/>
          </a:p>
        </p:txBody>
      </p:sp>
      <p:sp>
        <p:nvSpPr>
          <p:cNvPr id="4" name="Slide Number Placeholder 3"/>
          <p:cNvSpPr>
            <a:spLocks noGrp="1"/>
          </p:cNvSpPr>
          <p:nvPr>
            <p:ph type="sldNum" sz="quarter" idx="10"/>
          </p:nvPr>
        </p:nvSpPr>
        <p:spPr/>
        <p:txBody>
          <a:bodyPr/>
          <a:lstStyle/>
          <a:p>
            <a:fld id="{6369CE8F-851B-44F1-BEFB-E0E6C8026EC0}" type="slidenum">
              <a:rPr lang="en-GB" smtClean="0"/>
              <a:t>4</a:t>
            </a:fld>
            <a:endParaRPr lang="en-GB"/>
          </a:p>
        </p:txBody>
      </p:sp>
    </p:spTree>
    <p:extLst>
      <p:ext uri="{BB962C8B-B14F-4D97-AF65-F5344CB8AC3E}">
        <p14:creationId xmlns:p14="http://schemas.microsoft.com/office/powerpoint/2010/main" val="44710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if</a:t>
            </a:r>
            <a:r>
              <a:rPr lang="en-US" baseline="0" dirty="0"/>
              <a:t> all of this was not enough, we also have another issue we are facing! This fact in my opinion has less to do with consumer’s cynicism of advertising and brands, and more with our ability to stand out and shine as a brand. Nonetheless, this is a very alarming figure.</a:t>
            </a:r>
            <a:endParaRPr lang="en-US" dirty="0"/>
          </a:p>
        </p:txBody>
      </p:sp>
      <p:sp>
        <p:nvSpPr>
          <p:cNvPr id="4" name="Slide Number Placeholder 3"/>
          <p:cNvSpPr>
            <a:spLocks noGrp="1"/>
          </p:cNvSpPr>
          <p:nvPr>
            <p:ph type="sldNum" sz="quarter" idx="10"/>
          </p:nvPr>
        </p:nvSpPr>
        <p:spPr/>
        <p:txBody>
          <a:bodyPr/>
          <a:lstStyle/>
          <a:p>
            <a:fld id="{6369CE8F-851B-44F1-BEFB-E0E6C8026EC0}" type="slidenum">
              <a:rPr lang="en-GB" smtClean="0"/>
              <a:t>5</a:t>
            </a:fld>
            <a:endParaRPr lang="en-GB"/>
          </a:p>
        </p:txBody>
      </p:sp>
    </p:spTree>
    <p:extLst>
      <p:ext uri="{BB962C8B-B14F-4D97-AF65-F5344CB8AC3E}">
        <p14:creationId xmlns:p14="http://schemas.microsoft.com/office/powerpoint/2010/main" val="149999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Mobile.</a:t>
            </a:r>
            <a:r>
              <a:rPr lang="en-US" baseline="0" dirty="0"/>
              <a:t> </a:t>
            </a:r>
          </a:p>
          <a:p>
            <a:endParaRPr lang="en-US" baseline="0" dirty="0"/>
          </a:p>
          <a:p>
            <a:r>
              <a:rPr lang="en-US" baseline="0" dirty="0"/>
              <a:t>I think it is fair to say that after Cinema or the invention of moving images, Mobile is the first real invention that has fundamentally altered human behavior in all aspects of the word.  This picture that you see on screen was taken from one of recent Clinton/Trump debates. </a:t>
            </a:r>
          </a:p>
          <a:p>
            <a:endParaRPr lang="en-US" baseline="0" dirty="0"/>
          </a:p>
          <a:p>
            <a:r>
              <a:rPr lang="en-US" baseline="0" dirty="0"/>
              <a:t>Mobile is not just a communication or a media channel. In fact treating it just as that can never lead to a better understanding of the platform. Mobile is an extension of the self. It is the sight you see, the sound you hear- it is indeed the 7</a:t>
            </a:r>
            <a:r>
              <a:rPr lang="en-US" baseline="30000" dirty="0"/>
              <a:t>th</a:t>
            </a:r>
            <a:r>
              <a:rPr lang="en-US" baseline="0" dirty="0"/>
              <a:t> sense in every possible way.</a:t>
            </a:r>
            <a:endParaRPr lang="en-US" dirty="0"/>
          </a:p>
        </p:txBody>
      </p:sp>
      <p:sp>
        <p:nvSpPr>
          <p:cNvPr id="4" name="Slide Number Placeholder 3"/>
          <p:cNvSpPr>
            <a:spLocks noGrp="1"/>
          </p:cNvSpPr>
          <p:nvPr>
            <p:ph type="sldNum" sz="quarter" idx="10"/>
          </p:nvPr>
        </p:nvSpPr>
        <p:spPr/>
        <p:txBody>
          <a:bodyPr/>
          <a:lstStyle/>
          <a:p>
            <a:fld id="{6369CE8F-851B-44F1-BEFB-E0E6C8026EC0}" type="slidenum">
              <a:rPr lang="en-GB" smtClean="0"/>
              <a:t>10</a:t>
            </a:fld>
            <a:endParaRPr lang="en-GB"/>
          </a:p>
        </p:txBody>
      </p:sp>
    </p:spTree>
    <p:extLst>
      <p:ext uri="{BB962C8B-B14F-4D97-AF65-F5344CB8AC3E}">
        <p14:creationId xmlns:p14="http://schemas.microsoft.com/office/powerpoint/2010/main" val="123707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5081EB-2D17-415A-815C-584F37936027}"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179693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81EB-2D17-415A-815C-584F37936027}"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413613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81EB-2D17-415A-815C-584F37936027}"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283043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1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4869" y="-7341"/>
            <a:ext cx="12206868" cy="686534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80010 w 9144000"/>
              <a:gd name="connsiteY0" fmla="*/ 80010 h 6858000"/>
              <a:gd name="connsiteX1" fmla="*/ 9144000 w 9144000"/>
              <a:gd name="connsiteY1" fmla="*/ 0 h 6858000"/>
              <a:gd name="connsiteX2" fmla="*/ 9144000 w 9144000"/>
              <a:gd name="connsiteY2" fmla="*/ 6858000 h 6858000"/>
              <a:gd name="connsiteX3" fmla="*/ 0 w 9144000"/>
              <a:gd name="connsiteY3" fmla="*/ 6858000 h 6858000"/>
              <a:gd name="connsiteX4" fmla="*/ 80010 w 9144000"/>
              <a:gd name="connsiteY4" fmla="*/ 80010 h 6858000"/>
              <a:gd name="connsiteX0" fmla="*/ 0 w 9144000"/>
              <a:gd name="connsiteY0" fmla="*/ 381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810 h 6858000"/>
              <a:gd name="connsiteX0" fmla="*/ 0 w 9144000"/>
              <a:gd name="connsiteY0" fmla="*/ 381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810 h 6858000"/>
              <a:gd name="connsiteX0" fmla="*/ 0 w 9144000"/>
              <a:gd name="connsiteY0" fmla="*/ 381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810 h 6858000"/>
              <a:gd name="connsiteX0" fmla="*/ 0 w 9155151"/>
              <a:gd name="connsiteY0" fmla="*/ 0 h 6865341"/>
              <a:gd name="connsiteX1" fmla="*/ 9155151 w 9155151"/>
              <a:gd name="connsiteY1" fmla="*/ 7341 h 6865341"/>
              <a:gd name="connsiteX2" fmla="*/ 9155151 w 9155151"/>
              <a:gd name="connsiteY2" fmla="*/ 6865341 h 6865341"/>
              <a:gd name="connsiteX3" fmla="*/ 11151 w 9155151"/>
              <a:gd name="connsiteY3" fmla="*/ 6865341 h 6865341"/>
              <a:gd name="connsiteX4" fmla="*/ 0 w 9155151"/>
              <a:gd name="connsiteY4" fmla="*/ 0 h 6865341"/>
              <a:gd name="connsiteX0" fmla="*/ 0 w 9155151"/>
              <a:gd name="connsiteY0" fmla="*/ 0 h 6865341"/>
              <a:gd name="connsiteX1" fmla="*/ 9155151 w 9155151"/>
              <a:gd name="connsiteY1" fmla="*/ 7341 h 6865341"/>
              <a:gd name="connsiteX2" fmla="*/ 9155151 w 9155151"/>
              <a:gd name="connsiteY2" fmla="*/ 6865341 h 6865341"/>
              <a:gd name="connsiteX3" fmla="*/ 11151 w 9155151"/>
              <a:gd name="connsiteY3" fmla="*/ 6865341 h 6865341"/>
              <a:gd name="connsiteX4" fmla="*/ 0 w 9155151"/>
              <a:gd name="connsiteY4" fmla="*/ 0 h 686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151" h="6865341">
                <a:moveTo>
                  <a:pt x="0" y="0"/>
                </a:moveTo>
                <a:lnTo>
                  <a:pt x="9155151" y="7341"/>
                </a:lnTo>
                <a:lnTo>
                  <a:pt x="9155151" y="6865341"/>
                </a:lnTo>
                <a:lnTo>
                  <a:pt x="11151" y="6865341"/>
                </a:lnTo>
                <a:lnTo>
                  <a:pt x="0" y="0"/>
                </a:lnTo>
                <a:close/>
              </a:path>
            </a:pathLst>
          </a:custGeom>
          <a:solidFill>
            <a:schemeClr val="bg1">
              <a:lumMod val="85000"/>
            </a:schemeClr>
          </a:solidFill>
        </p:spPr>
        <p:txBody>
          <a:bodyPr vert="horz" anchor="ctr"/>
          <a:lstStyle>
            <a:lvl1pPr algn="ctr">
              <a:buNone/>
              <a:defRPr sz="2000" b="0" i="0" baseline="0">
                <a:solidFill>
                  <a:srgbClr val="646464"/>
                </a:solidFill>
                <a:latin typeface="DIN Offc Pro"/>
                <a:cs typeface="DIN Offc Pro"/>
              </a:defRPr>
            </a:lvl1pPr>
          </a:lstStyle>
          <a:p>
            <a:r>
              <a:rPr lang="en-US" dirty="0"/>
              <a:t>Click icon to                 place image</a:t>
            </a:r>
          </a:p>
        </p:txBody>
      </p:sp>
    </p:spTree>
    <p:extLst>
      <p:ext uri="{BB962C8B-B14F-4D97-AF65-F5344CB8AC3E}">
        <p14:creationId xmlns:p14="http://schemas.microsoft.com/office/powerpoint/2010/main" val="283564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D37B54-DDE0-49D3-ABCA-93A2732E39E6}" type="datetimeFigureOut">
              <a:rPr lang="en-GB" smtClean="0">
                <a:solidFill>
                  <a:prstClr val="black">
                    <a:tint val="75000"/>
                  </a:prstClr>
                </a:solidFill>
              </a:rPr>
              <a:pPr/>
              <a:t>17/01/2019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D12C79A-0054-4940-8A5E-053696D87C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42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081EB-2D17-415A-815C-584F37936027}" type="datetimeFigureOut">
              <a:rPr lang="en-GB" smtClean="0"/>
              <a:t>17/01/2019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172706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81EB-2D17-415A-815C-584F37936027}"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255144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Slide (1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4869" y="-7341"/>
            <a:ext cx="12206868" cy="686534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80010 w 9144000"/>
              <a:gd name="connsiteY0" fmla="*/ 80010 h 6858000"/>
              <a:gd name="connsiteX1" fmla="*/ 9144000 w 9144000"/>
              <a:gd name="connsiteY1" fmla="*/ 0 h 6858000"/>
              <a:gd name="connsiteX2" fmla="*/ 9144000 w 9144000"/>
              <a:gd name="connsiteY2" fmla="*/ 6858000 h 6858000"/>
              <a:gd name="connsiteX3" fmla="*/ 0 w 9144000"/>
              <a:gd name="connsiteY3" fmla="*/ 6858000 h 6858000"/>
              <a:gd name="connsiteX4" fmla="*/ 80010 w 9144000"/>
              <a:gd name="connsiteY4" fmla="*/ 80010 h 6858000"/>
              <a:gd name="connsiteX0" fmla="*/ 0 w 9144000"/>
              <a:gd name="connsiteY0" fmla="*/ 381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810 h 6858000"/>
              <a:gd name="connsiteX0" fmla="*/ 0 w 9144000"/>
              <a:gd name="connsiteY0" fmla="*/ 381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810 h 6858000"/>
              <a:gd name="connsiteX0" fmla="*/ 0 w 9144000"/>
              <a:gd name="connsiteY0" fmla="*/ 381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810 h 6858000"/>
              <a:gd name="connsiteX0" fmla="*/ 0 w 9155151"/>
              <a:gd name="connsiteY0" fmla="*/ 0 h 6865341"/>
              <a:gd name="connsiteX1" fmla="*/ 9155151 w 9155151"/>
              <a:gd name="connsiteY1" fmla="*/ 7341 h 6865341"/>
              <a:gd name="connsiteX2" fmla="*/ 9155151 w 9155151"/>
              <a:gd name="connsiteY2" fmla="*/ 6865341 h 6865341"/>
              <a:gd name="connsiteX3" fmla="*/ 11151 w 9155151"/>
              <a:gd name="connsiteY3" fmla="*/ 6865341 h 6865341"/>
              <a:gd name="connsiteX4" fmla="*/ 0 w 9155151"/>
              <a:gd name="connsiteY4" fmla="*/ 0 h 6865341"/>
              <a:gd name="connsiteX0" fmla="*/ 0 w 9155151"/>
              <a:gd name="connsiteY0" fmla="*/ 0 h 6865341"/>
              <a:gd name="connsiteX1" fmla="*/ 9155151 w 9155151"/>
              <a:gd name="connsiteY1" fmla="*/ 7341 h 6865341"/>
              <a:gd name="connsiteX2" fmla="*/ 9155151 w 9155151"/>
              <a:gd name="connsiteY2" fmla="*/ 6865341 h 6865341"/>
              <a:gd name="connsiteX3" fmla="*/ 11151 w 9155151"/>
              <a:gd name="connsiteY3" fmla="*/ 6865341 h 6865341"/>
              <a:gd name="connsiteX4" fmla="*/ 0 w 9155151"/>
              <a:gd name="connsiteY4" fmla="*/ 0 h 686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151" h="6865341">
                <a:moveTo>
                  <a:pt x="0" y="0"/>
                </a:moveTo>
                <a:lnTo>
                  <a:pt x="9155151" y="7341"/>
                </a:lnTo>
                <a:lnTo>
                  <a:pt x="9155151" y="6865341"/>
                </a:lnTo>
                <a:lnTo>
                  <a:pt x="11151" y="6865341"/>
                </a:lnTo>
                <a:lnTo>
                  <a:pt x="0" y="0"/>
                </a:lnTo>
                <a:close/>
              </a:path>
            </a:pathLst>
          </a:custGeom>
          <a:solidFill>
            <a:schemeClr val="bg1">
              <a:lumMod val="85000"/>
            </a:schemeClr>
          </a:solidFill>
        </p:spPr>
        <p:txBody>
          <a:bodyPr vert="horz" anchor="ctr"/>
          <a:lstStyle>
            <a:lvl1pPr algn="ctr">
              <a:buNone/>
              <a:defRPr sz="2000" b="0" i="0" baseline="0">
                <a:solidFill>
                  <a:srgbClr val="646464"/>
                </a:solidFill>
                <a:latin typeface="DIN Offc Pro"/>
                <a:cs typeface="DIN Offc Pro"/>
              </a:defRPr>
            </a:lvl1pPr>
          </a:lstStyle>
          <a:p>
            <a:r>
              <a:rPr lang="en-US" dirty="0"/>
              <a:t>Click icon to                 place image</a:t>
            </a:r>
          </a:p>
        </p:txBody>
      </p:sp>
    </p:spTree>
    <p:extLst>
      <p:ext uri="{BB962C8B-B14F-4D97-AF65-F5344CB8AC3E}">
        <p14:creationId xmlns:p14="http://schemas.microsoft.com/office/powerpoint/2010/main" val="195154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81EB-2D17-415A-815C-584F37936027}"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10365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081EB-2D17-415A-815C-584F37936027}"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427532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5081EB-2D17-415A-815C-584F37936027}"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126368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5081EB-2D17-415A-815C-584F37936027}" type="datetimeFigureOut">
              <a:rPr lang="en-GB" smtClean="0"/>
              <a:t>17/01/2019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84254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081EB-2D17-415A-815C-584F37936027}" type="datetimeFigureOut">
              <a:rPr lang="en-GB" smtClean="0"/>
              <a:t>17/01/2019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265807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081EB-2D17-415A-815C-584F37936027}" type="datetimeFigureOut">
              <a:rPr lang="en-GB" smtClean="0"/>
              <a:t>17/01/2019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420924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5081EB-2D17-415A-815C-584F37936027}"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37401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5081EB-2D17-415A-815C-584F37936027}"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43FEF-3A59-4253-BE60-4A8F05F61D03}" type="slidenum">
              <a:rPr lang="en-GB" smtClean="0"/>
              <a:t>‹#›</a:t>
            </a:fld>
            <a:endParaRPr lang="en-GB"/>
          </a:p>
        </p:txBody>
      </p:sp>
    </p:spTree>
    <p:extLst>
      <p:ext uri="{BB962C8B-B14F-4D97-AF65-F5344CB8AC3E}">
        <p14:creationId xmlns:p14="http://schemas.microsoft.com/office/powerpoint/2010/main" val="238960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351937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2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37B54-DDE0-49D3-ABCA-93A2732E39E6}" type="datetimeFigureOut">
              <a:rPr lang="en-GB" smtClean="0">
                <a:solidFill>
                  <a:prstClr val="black">
                    <a:tint val="75000"/>
                  </a:prstClr>
                </a:solidFill>
              </a:rPr>
              <a:pPr/>
              <a:t>17/01/2019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2C79A-0054-4940-8A5E-053696D87C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5032917"/>
      </p:ext>
    </p:extLst>
  </p:cSld>
  <p:clrMap bg1="lt1" tx1="dk1" bg2="lt2" tx2="dk2" accent1="accent1" accent2="accent2" accent3="accent3" accent4="accent4" accent5="accent5" accent6="accent6" hlink="hlink" folHlink="folHlink"/>
  <p:sldLayoutIdLst>
    <p:sldLayoutId id="2147483707" r:id="rId1"/>
    <p:sldLayoutId id="2147483724" r:id="rId2"/>
    <p:sldLayoutId id="2147483727" r:id="rId3"/>
    <p:sldLayoutId id="214748372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12191999" cy="6858000"/>
          </a:xfrm>
          <a:prstGeom prst="rect">
            <a:avLst/>
          </a:prstGeom>
          <a:solidFill>
            <a:srgbClr val="29B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94631" y="5415420"/>
            <a:ext cx="10344253" cy="1299662"/>
          </a:xfrm>
          <a:prstGeom prst="rect">
            <a:avLst/>
          </a:prstGeom>
        </p:spPr>
        <p:txBody>
          <a:bodyPr vert="horz" lIns="108857" tIns="54429" rIns="108857" bIns="54429"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FFFF"/>
                </a:solidFill>
                <a:latin typeface="Unilever DIN Offc Pro" panose="020B0504020101020102" pitchFamily="34" charset="0"/>
                <a:cs typeface="Unilever DIN Offc Pro" panose="020B0504020101020102" pitchFamily="34" charset="0"/>
              </a:rPr>
              <a:t>Asad ur Rehman</a:t>
            </a:r>
          </a:p>
          <a:p>
            <a:pPr algn="l"/>
            <a:r>
              <a:rPr lang="en-US" sz="2200" b="1" dirty="0">
                <a:solidFill>
                  <a:srgbClr val="FFFFFF"/>
                </a:solidFill>
                <a:latin typeface="Unilever DIN Offc Pro" panose="020B0504020101020102" pitchFamily="34" charset="0"/>
                <a:cs typeface="Unilever DIN Offc Pro" panose="020B0504020101020102" pitchFamily="34" charset="0"/>
              </a:rPr>
              <a:t>Director Media &amp; Digital Transformation, Unilever North Africa &amp; Middle East</a:t>
            </a:r>
            <a:endParaRPr lang="en-US" sz="1467" b="1" dirty="0">
              <a:solidFill>
                <a:srgbClr val="FFFFFF"/>
              </a:solidFill>
              <a:latin typeface="Unilever DIN Offc Pro" panose="020B0504020101020102" pitchFamily="34" charset="0"/>
              <a:cs typeface="Unilever DIN Offc Pro" panose="020B0504020101020102" pitchFamily="34" charset="0"/>
            </a:endParaRPr>
          </a:p>
        </p:txBody>
      </p:sp>
      <p:sp>
        <p:nvSpPr>
          <p:cNvPr id="32" name="Title 1"/>
          <p:cNvSpPr txBox="1">
            <a:spLocks/>
          </p:cNvSpPr>
          <p:nvPr/>
        </p:nvSpPr>
        <p:spPr>
          <a:xfrm>
            <a:off x="257471" y="2549965"/>
            <a:ext cx="11827671" cy="201291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5000"/>
              </a:lnSpc>
            </a:pPr>
            <a:r>
              <a:rPr lang="en-US" sz="6400" b="1" dirty="0">
                <a:solidFill>
                  <a:prstClr val="white"/>
                </a:solidFill>
                <a:latin typeface="Unilever DIN Offc Pro" panose="020B0504020101020102" pitchFamily="34" charset="0"/>
                <a:cs typeface="Unilever DIN Offc Pro" panose="020B0504020101020102" pitchFamily="34" charset="0"/>
              </a:rPr>
              <a:t>BUILDING PURPOSEFUL BRANDS IN A CONNECTED WORLD.</a:t>
            </a:r>
          </a:p>
        </p:txBody>
      </p:sp>
      <p:grpSp>
        <p:nvGrpSpPr>
          <p:cNvPr id="30" name="Group 29"/>
          <p:cNvGrpSpPr/>
          <p:nvPr/>
        </p:nvGrpSpPr>
        <p:grpSpPr>
          <a:xfrm>
            <a:off x="10874023" y="0"/>
            <a:ext cx="899087" cy="1532467"/>
            <a:chOff x="7920567" y="-160998"/>
            <a:chExt cx="787399" cy="1342098"/>
          </a:xfrm>
        </p:grpSpPr>
        <p:sp>
          <p:nvSpPr>
            <p:cNvPr id="34" name="Rectangle 33"/>
            <p:cNvSpPr/>
            <p:nvPr/>
          </p:nvSpPr>
          <p:spPr>
            <a:xfrm>
              <a:off x="7920567" y="-160998"/>
              <a:ext cx="787399" cy="1342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4800">
                <a:solidFill>
                  <a:prstClr val="white"/>
                </a:solidFill>
              </a:endParaRPr>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2499" y="409950"/>
              <a:ext cx="623534" cy="689294"/>
            </a:xfrm>
            <a:prstGeom prst="rect">
              <a:avLst/>
            </a:prstGeom>
          </p:spPr>
        </p:pic>
      </p:grpSp>
      <p:sp>
        <p:nvSpPr>
          <p:cNvPr id="38" name="AutoShape 2" descr="data:image/jpeg;base64,/9j/4AAQSkZJRgABAQAAAQABAAD/2wCEAAkGBxEHEhMSEhQQEhIUGRYVFRURFBAPFBoVGBcWFhUUFBMYHSggGBomHBQUITEhKCkvLi4uFx8zODQsNygtLisBCgoKDg0OGxAQGzcmICQ2LDcyLCw3Nyw0LywsNCwsLzQvMS80LCwsLCwsLCwsNC0sLiwsLiwsLCwsLCwsLCwsLP/AABEIAOEA4QMBEQACEQEDEQH/xAAbAAEAAgMBAQAAAAAAAAAAAAAABQcBAgYDBP/EAEIQAAIBAQQECgcGBAcBAAAAAAABAgMEBRExBiFRcRIUMkFhgZGSsdEVFiI0YmOhEyNScoLBB1Oy8EJDg6LC0uEz/8QAGgEBAAMBAQEAAAAAAAAAAAAAAAQFBgEDAv/EADQRAQABAgMDCgYDAQEBAQAAAAABAgMEETEFIVESFUFhcYGRodHwExQyMzSxIsHh8UJSI//aAAwDAQACEQMRAD8AvEAAA0q1Y0U5SajFZuTSXazsRMzlDlVUUxnMoW06W2Sg8OG5v4Iyku3IlU4K9V0ZdqDXtLD0zlys+x4eutl+b3F5n18hd6nxzth+vwPXWy/N7i8x8hd6jnbD9fgeutl+b3F5j5C71HO2H6/A9dbL83uLzHyF3qOdsP1+B662X5vcXmPkLvUc7Yfr8D11svze4vMfIXeo52w/X4HrrZfm9xeY+Qu9Rzth+vwPXWy/N7i8x8hd6jnbD9fgeutl+b3F5j5C71HO2H6/A9dbL83uLzHyF3qOdsP1+B662X5vcXmPkLvUc7Yfr8D11svze4vMfIXeo52w/X4HrrZfm9xeY+Qu9Rzth+vwPXWy/N7i8x8hd6jnbD9fgeutl+b3F5j5C71HO2H6/A9dbL83uLzHyF3qOdsP1+B662X5vcXmPkLvUc7Yfr8GVprZH/NX6P8A0fIXeo51w/X4PvsOkNltzShVjwnlGeNNvcpZnlXhbtG+Ye9rHWLk5U1b+vd+0oR0sAAAAAABBaR6RwuhcGOE6zWqPMumflzkvDYWq7vndCBjMfTY/jG+rh6q9vC8at5S4VWTlzpZRX5Y8xcW7VFuMqYZy9fuXpzrnN8p6PIAAAAAAAAAAAAAAAAAAAAAwxAmbl0krXW0sXUp88JPHBfC+bwI1/C0Xd+k8U3DY+7ZnLWOE/0sW67xp3nBVKbxXOudPY1tKW7aqt1cmppLF+i9RyqH1nm9gAAAiNJr4V0UsVg6ktUF088n0LyJOGsfFry6I1Q8biosW841nRV9WpKs3KTcpN4tvW29rL2IiIyhlaqpqnOdZanXAAAAAAAAAAAAAAAAAAAAAAAAAkLjvWd0VFOOLi9U48zj5rmPG/Zi7TlOvQk4XE1WK+VGnTC1LNXjaYxnF4xkk0+hmfqpmmcpayiqK6Yqp0l6nH0AAKw0vt/HrTLX7NP2I9XKfbj2IvcHb5FqOM72W2je+JfnhG71QpKQQAAAAAAAAAAAAAAAAAAAAAAAAAAO50AvDhwlRb5D4UfyyzXbj2lTtC3lVFcdLQbIvcqibc9H6n/XYFctwDStPgRb2IQ5O5TUpuq3J5ybb3vWzTxGW5ieVyv5T0sAAAAAAAAAAAAAAAAAAAAAAAAAAAAm9Dqzo2mPxKSfj+xDx8Z2c+EwsdlVZYjLjErNi8SkaZkDwtzwhLc/A7Grk6KcjkjTzqxFOkMnHQAAAAAAAAAAAAAAAAAAAAAAAAAAJTRp4WiHX4ETHfZnuWGy/wAmO9aVLJFG07cD57dyJbn4HY1cnRTsckaedWIp0ZOOgAAAAAAAAAAAAAPay2WpbHwacJTlsim+3YfNVdNEZ1Tk+6LddycqIznqTVDQ611Vi1Th0Tnr/wBqZFqx1mOtNp2XiKo0iO2fTNtW0MtdPL7KfRGbx/3JIRj7M8XatlYiOE9k+sQhbZYatheFWE4Pm4S1PdLJ9RJouUVxnTOaFctXLc5Vxk+c+3mAZinLUsW+jWCN+5gAAAASejfvEOvwImO+zPcsNl/kx3rTpZIo2nbgfPbuRLc/A7Grk6KdjkjTzqxFOjJx0AAZjFzaSWLbSS2t6khnlvkiJmcodDpDoxK64RqQxnFRSqfDLnl+V/Twh4fFxcqmmd09HviscZs+qzTFdO+Onqnj2fpzpMVwAAAAAACf0Z0cle74c8Y0U81nJ88Y9G1/2omKxUWt0a/pYYLAzfnlVbqf32evuLDsdkp2KKhTjGEVzLxb530spq66q5zqnNo7dqi3TyaIyh7nw9ADzr0I2mLjOMZReakk12HaappnOJfNdFNccmqM4cRfehk4TTsy4UJZxlJJw63nH67y1sY+mYyua/tRYnZVUVZ2d8T0cP8APNvYNBZS11qiS/DS9p96S1dhy5tGP/EeLtrY9U77lXdHrPo9NJYWfR+g6NGKVWssHLlT+z/xNyevB5YZa3sPnDTcv18uud0ft942LWFtfDtx/Krxy6fRxRaKMAAAJPRv3iHX4ETHfZnuWGy/yY71p0skUbTtwPnt3IlufgdjVydFOxyRp51YinRk46AAJXRWgrRa6KeSk5d2LkvqkR8VVybNU+96XgaOViKInj+t/wC1pyipJp4NPU09awKBrJjNwOk2ikrJjVoJyp5ygtco9Mdsfqt2VvhsZFX8a9ePFnsbs2beddqN3Dh2dX6/XK5lgqQAAAAfXdNhd5VYUlq4T1vZFa5PsTPO7ci3RNUvWxZm9ciiOn9Las1CNmjGEEoxikklsRnqqpqnOWwoopopimnSHofL6AAAAB8d52udlj93TnVqPkxjqjvlN6kvqetqiKp/lOUPG/cqop/hTyp4esuOlota7ynKraJ06eOuTb4bS2KK1JJdJZfOWbdPJtxn799Cl5uxF6qa7sxHn/nm5u3xpQm40nKUFqUpYYyfPLBZLYthNt8qac69VZdiiKpi3vjjxfOfbzAAEno37xDr8CJjvsz3LDZf5Md606WSKNp24Hz27kS3M7Grk6KdjkjTzqxFOkMnHQABMaI1fsrXRx53KPbCSX1wI2LjOzUmbPq5OJo7/wBStEoWrAOav7RKneGM6WFKo9b1exJ9KWT6V2MnYfG1Ufxq3wrMXsyi7/KjdV5T74uFvG7qt2y4NWDi+Z5xf5ZZMtbd2i5GdMqC9YuWZyrjJ8p6PIAAdb/DuzqdSrU/DGMV+ptv+hdpXbRqyppp4/1/1b7HozuVVcIjz/47wqWgAAAAAAxKSgm20ktbb1LDaxG9yZy3y4HSvSbj2NGi/uspTy4fQvh8d2dxhMJyP5168OH+s9j9ofFzt2/p6Z4/5++zXlSeqgAAAk9G/eIdfgRMd9me5YbL/JjsladLJFG07cDwtvIluYhydFOQyRqJ1YinSGTjoAA3oVXQlGceVFqS3p4rwOTEVRMT0u01TTMVRrH9Leu+1xt9OFSPJmsd21PpTxXUZy5RNFU0z0NlZu03aIrp0l9B8PQA0rUY104zjGUXmpJSXYztNU0znD5qppqjKqM4c3eOhVC0Yuk5UXs5cO69a6mTrePrp3Vb1Ze2Taq30TyfOPfe522aH2qz8lQqr4JJPslgTKMdaq13K25svEUaRn2f6ia93V7Py6VWPS4Tw7cMCTTdoq0qhEqsXafqpnwl1X8OZ4OvHn+7f9a8u0r9pR9M9v8AS22NO+uns/t2pVrwAAAAADmtP5ONmWDaxqRTweGKwk8HtWpdhO2fH/69yr2tMxYjt9VdlyzgAAAAJPRv3iHX4ETHfZnuWGy/yY7JWnSyRRtO3A8LbyJbmIcnRTkMkaidWIp0hk46AAPqu6wTvKf2dPDhNNpN4Y4LHDHafFy5Tbp5VWj1s2ar1XIp1dBo/eFbRyTp2iFSFGTzcW1GX4k1qa24b98PEWqMRHKtzv8A2sMJfuYSrkXaZimfL/HeUqkayUotSi9acWmmtqZUTExOUtDTVFUZxOcNzjoAAAAGAAAAAAAAHJ/xEqYUaUdtTHsjLzRYbOj+cz1KjbE//lTHX/UuCLdnwAAAASejfvEOvwImO+zPcsNl/kx2StOlkijaduB4W3kS3MQ5OinIZI1E6sRTpDJx0AASejVqVjtVGTy4XBe6acf+SfUeGJo5dqqPe7ek4K58O/RVPH97lrPWZ9rmIxUcklu1DMiMmQAAAAAAAAAAAAAcJ/EW0cKpRp/hjKT/AFNJf0PtLbZ1P8aqvfveoNsV51008ImfH/jkSxU4AAAAJPRv3iHX4ETHfZnuWGy/yY7JWnSyRRtO3A8LbyJbmIcnRTkMkaidWIp0hk46AAAFoaLXwr2orF/ewwjNeE9z8cShxVj4Ve7SdGqwOKi/b3/VGvr3pkjJoAAAAAAAAAAAAACq9KLXx21VZLJPgLdHV44vrNBhaORaiPe9k8dd+Jfqnu8P9RR7ogAAAAJPRv3iHX4ETHfZnuWGy/yY7JWnSyRRtO3A8LbyJbmIcnRTkMkaidWIp0hk46AAAH03dbql3TVSm8JLsa54yXOj4uW6blPJqelm9Xar5dE71iXJpPRvNJNqnV54Sepv4Jc/iU1/CV298b44tJhdoWr0ZTuq4enFOERPAAAAAAAAAAABH3/eHoyhUqf4sMI/neqPn1Hth7XxLkUo2LvfBs1V9PR2qmNCyIAAAAAEno37xDr8CJjvsz3LDZf5MdkrTpZIo2nbgeFt5EtzEOTopyGSNROrEU6QycdAAABkBYd3aP2C86UKsaWqaxaVSrgnlKOHC5niimuYrEW6ppmdOqGis4HCX6IuRTr1z6p6xWOFhjwaaajscpy7OE3gRK7lVc51LG3aptxyadH0Hw9AAAAAAAAAAAr3Tq9ON1VRi/YpZ9NR59i1dbLnAWeRRy51n9M5tTEfEufDjSn9/wCermCcqwAAAAAJPRv3iHX4ETHfZnuWGy/yY7JWnSyRRtO3A8LbyJbmIcnRTkMkaidWIp0hk46AAAACf0Uv/wBEycJ4/Yzevn4MvxJbNq/txMXhvixnTrHmsMBjfgVcmr6Z8utZFKpGslKLUovWmnimtqZSTExOUtNTVFUZxo2OOgAAAAAAAACF0ovpXRS9lr7WeKgtm2b6F44ErC2Pi179I1Qcdi4sW931Tp69ysW8db1vnb1veXrLMAAAAAAAk9G/eIdfgRMd9me5YbL/ACY7JWnSyRRtO3A8LbyJbmIcnRTkMkaidWIp0hk46AAAAABJXRfle6X93LGHPCXtR6lzPceN7D0XfqjfxScPi7tj6J3cJ0dXY9OaVTBVKdSMnq9jCosejJ/Qr69nVR9M/wBLa3ti3O6umYnq3/66mjU+2ipYSjjrwkuDLrXMV9UZTktqauVGbc4+gAAAAAPive86d003Um+iMVnKXNFHrZs1XauTS8MRiKLFHLq/6q287wnedSVSo9bySyS5oroL61bpt08mllL96q9XNdT5T0eQAAAAAACT0b94h1+BEx32Z7lhsv8AJjsladLJFG07cDwtvIluYhydFOQyRqJ1YinSGTjoAAAAM04uq8IpyeyKcn2ITOUZyRGc5RvlO3dolabZg5JUY7amfVBa+3AiXMbao03z1J9nZt+5rHJjr9P+OzubRyhdPtJcOp+OeDf6VlHxKy9iq7u6d0cF3hsDasb43zxn3uTBGTQAAAAAIy+77pXPHGbxm+TBcp+S6T3sYeu7O7Tii4rF28PTnVr0QrW9bzqXrNzqPojFcmK2RX785eWrVNqnk0sxfv136+VX/wAfGejxAAAAAAAAJPRv3iHX4ETHfZnuWGy/yY7JWnSyRRtO3A8LbyJbmIcnRTkMkaidWIp0hk46AAJu6bxsqwjabPCS/mU8Yv8AVBPXvXYRb1q7rbq7pTsPfsRuvUR2x/ceng7K7rru+1LhUqdCa7+G9PJ7ysuXsRTOVUzC6s4fCVxyqKYnzTFCzws6whGMFsilFdiI9VU1aym00U0xlTGT0Pl9AAAAAAeNqtVOyR4VSUYR2yaR9U0VVzlTGb4uXKLccqucocjfOmucbMv9Sa/pg/F9hZWdn9NzwU2J2t/5sx3z/Uevg42tVlXk5TblJ625PFvrLKKYpjKFLVVNU8qqc5aHXAAAAAAAAABJ6N+8Q6/AiY77M9yw2X+THZK06WSKNp24HhbeRLcxDk6KchkjUTqxFOkMnHQAAA3o1pUJKUJSjJZOLcX2o5MRVGUu01TTPKpnKepP2HTG1WbBS4FVfGuDLvR/dMiV4G1VpuWFral+j6t/b/nomrNp1Sl/9KVSD+FxqL9n9CLVs6uPpn+k6jbFufrpmPP0SFPS6xz/AMyUfzQqfsjxnA3o6EinaeGn/wBeUvT1psf85d2p/wBT5+Tvf/L75xw3/wB/t51NLrHD/Mct0Kn7o+owN6eh8ztPDR/68pfDaNOqMORTqzfxcGC7cW/oetOzq5+qYhHr2xbj6aZnyQtt00tNfVBQpLoXDl3pavoSqMBap13oVzat+r6co8/fggLTaJ2qXCqSlOW2Tcn1Y5EymmmmMqYyV1ddVc8qqc563kdfIAAAAAAAAAAAJPRv3iHX4ETHfZnuWGy/yY7JWnSyRRtO3A8LbyJbmIcnRTkMkaidWIp0hk46AAAAAAAAAAAAAAAAAAAAAAAAAABJ6N+8Q6/AiY77M9yw2X+THZK06WSKNp24Hja1wovcBTsofZtxea1dmo08TnvYiaeTPJnoYAAAAAAAAAAAAAAAAAAAAAAAAAAABK6MQ4Voj0Jv9v3IWPnK1lxmFlsqnPEZ8IlaNLJFK0rcDSquEmBVmkdk4pXnsl7S68/r4l7g7nLtR1bmW2jZ+Hfmeid/r5owlIIAAAAAAAAAAAAAAAAAAAAAAAAAAHTaGWXhSc+pdRUbQuZ1RRHQ0GyLPJom5PT+o/1YUVgivW7IADldL7q4zHhLlLWvIkYa/wDCrz6J1Q8bhfj28o1jT31uBknHU9TRfRMTGcMrVTNM5TqwdcAAAAAAAAAAAAAAAAAAAAAAAAD1s1B2iSijxv3otUZz3JOFw1V+5yY06Z4QsjRywcWgtRn6qpqnOWsppimmKadIThx9AADytFJVlgwOG0iuFpuUVrJeGxU2t074QMZgKb/8o3VcePa5apTdJ4NYFxbu0XIzplnL1i5ZnKuMmp6PIAAAAAAAAAAAAAAAAAAAAAA9qFnlXepEa/iqLW7WeCbhsBdvznpHGf64ux0duPgYNopbt2q5VyqmksWKLNHIodfTgqawPN7NwAAAB5VqKqrBgc/eej0a2LSOxMxOcOVUxVGVUZw5y06OShkn1EqnG3qenPtQK9mYeroy7PeT5Hcc1zM9OcbvCPfe8uaLPGfL0PQk9jHOF3hHvvd5oscZ8vQ9CT2Mc4XeEe+85oscZ8vQ9CT2Mc4XeEe+85oscZ8vQ9CT2Mc4XeEe+85oscZ8vQ9CT2Mc4XeEe+85oscZ8vQ9CT2Mc4XeEe+85oscZ8vQ9CT2Mc4XeEe+85oscZ8vQ9CT2Mc4XeEe+85oscZ8vQ9CT2Mc4XeEe+85oscZ8vQ9CT2Mc4XeEe+85oscZ8vQ9CT2Mc4XeEe+85oscZ8vQ9CT2Mc4XeEe+85oscZ8vQ9CT2Mc4XeEe+85oscZ8vQ9CT2Mc4XeEe+85oscZ8vQ9CT2Mc4XeEe+85oscZ8vQ9CT2Mc4XeEe+9zmixxny9GY3HN8zHOF3hHvvI2RY4z5ej7rJo3KWaPCvFXa9Z/pKtYGxb3007+vf+3SXbcMaGtojpadp01TWCA3AAAAAAAA0lTUuYDR2eOxAOLR2IBxaOxAOLR2IBxaOxAOLR2IBxaOxAOLR2IBxaOxAOLR2IBxaOxAOLR2IBxaOxAOLR2IBxaOxAOLR2IBxaOxAZVniuZAbxgogbAAAAAAAAAAAAAAAAAAAAAAAAAAAAAAAAAAAAAAAD//2Q=="/>
          <p:cNvSpPr>
            <a:spLocks noChangeAspect="1" noChangeArrowheads="1"/>
          </p:cNvSpPr>
          <p:nvPr/>
        </p:nvSpPr>
        <p:spPr bwMode="auto">
          <a:xfrm>
            <a:off x="15614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AutoShape 6" descr="data:image/jpeg;base64,/9j/4AAQSkZJRgABAQAAAQABAAD/2wCEAAkGBwgHBhUIBwgWFgkVGRoZGBcYGCIdGhwiGxwiGiAeIiEkHygjHyYlJygcLTIhLyk3LjoxIh8zPzU4NygtOi0BCgoKBQUFDgUFDisZExkrKysrKysrKysrKysrKysrKysrKysrKysrKysrKysrKysrKysrKysrKysrKysrKysrK//AABEIAOEA4QMBIgACEQEDEQH/xAAcAAEAAgIDAQAAAAAAAAAAAAAABwgFBgIDBAH/xAA/EAACAQMCBAQDBAcFCQAAAAAAAQIDBREEBgcSITFBUWFxEyKBMlJichQjkZKhorEVQmOCsggWJDNDc4PB0//EABQBAQAAAAAAAAAAAAAAAAAAAAD/xAAUEQEAAAAAAAAAAAAAAAAAAAAA/9oADAMBAAIRAxEAPwCcQAAAAAAAAAAAAAAAAAAAAAAAAAAAAAAAAAAAAAAAAAAAAAAAAAAAAAAAAAAAAAAAAAAAAAAAAAAAAAAAAAAAAAAAAAAAAAAAAAAAAAAAAAAAAAAAAAAAAAAAAAAAAAAAAYatue00Nzw25W1OLlOn8SMX2ay1jP3nhvl8lkzIAAAAAAAAAHGcowg5zklFdW32RCnEDjb8CtK37OUXJZUtTJZX/jj2ePvS6d+jWGBNkpRhHmm8R82eVXS3ynyR19Ln8ueOf6lOLxfrtfK3xbvcalWWc/PJtL2XaPskY4C8Saayux9KaWLdF92/UU7PdalNLryqWYP3g8xf1ROHDvjLpr1XjbNzQjR1sukaselKb8E8v5G/fD69uiAlsHkuV0t9qofHueup0qX3qk1FfxZG26eN9htsXRsVKWp1Pbm6wpL6tc0vosPzAlQGG2hO7Vtv09TuBr+0ai55xUeVQ5uqgl3XKsJ5bec9TMgAAAAAAAAAAAAAAAAVA33ea9y33qbnCq1UVaXw5ReGlTfJBp+DSjHr5k38KOKNHclGNovtRQvKWIy7Rreq8FPzj4914pVy1tOpS1k6dd/rVKSl7p4Z1RlKElKDxJdU0BeIEC8OuNM9LCNt3hJyorpHUrLmvL4iXWX5l83mnlsnPRazTa/Sx1Wh1EamnksxlFpxfs0B3gAAAee4aulb9BU1uoeKNOEpyfpFOT/ggIU4+b5qxrf7qWutiOE9TJd3nrGnnyx1l55ivBpweem566vc7jU1+rlmvVnKcn6yeWeYAAAAAA51qtWvUdSvUcqj7tvL8u7Jf4OcNamqrw3NuOlyaGGJ0acunO11U5Z7QXdefR/Z+1EWm1FTS6iNehLFWLynhPDXj16GZ009y7zucLctXX1Opm+kZ1JSS9Xl4il5+AFqdNu2x628K023XRra3DclS+dQS6Nykvljh4WM5y0sGcNV4d7K0eyrL+i0mpa2eHWq4+014L8MeuF7vu2bUAAAAAAAAAAAAAAAABUvixZJ2LfmpouL+FUk60H5xqPm6eilzR/ymoFouMWxpbusa1Nugv7VoZcPxxf2oe/jH16dOZsq/UpzpVHTqwaqJtNNYaa6NNeAHEzm193Xzaup+NZdfKEW8yg+tOXvF9PTPfyaMGALB7W47WvVxVHcujdCt41Kac6b9eX7cfb5vck+z3203ul8W0XGnVj48k02vdd17Mpac6VWpRqKrRm41F1TTw17MC8Br/EHmWxddy9/0at/oeSstt4jbxtkeXS7grOP+I1U/wBakZqvxj3VqrdPQa34FSjUhKEuanhtSTi/syS7PyAjwAAAAAAAAtzw92daNqWaKttLOoqRjKpVl1nLKzj0ivCK/i8t1GLu6Km6WjhSfeMYr9iwB3AAAAAAAAAAAAAAAAHxpNYfY+gCp1u3tuzZetna9JdZOlRnKm6dRKcPkbjhKWXFdO0WjGbt3RU3Vq/03W22hT1396pRUo8/5k5NN/iST889Mbdx52xOz7sd2oU/+C1XzZS6Kouk19ekvXMvIjIAAAAAAAAAAAAAAAADJbb0Kue4tPoHHKq1qcGvSU0mXRKvcCrVK5cQadZr9Vp4zqy6enJH+aSf0ZaEAAAAAAAAAAAAAAAAAAAMRuvbug3TZJ2q5wzSl1Ul9qEl2lHya/pldmyqm9NnXXZ9zekuVHNF/wDLqpfJNej8H5x7r2abuER/v7fu2LRr5be3Va6tSlKEZ9acJ05J9mszzlNNZx0aAq4Dbt2T2HX5qm146ynV8IVIwlS9k3PnXu8mogAAAAAAAAAAAAMlt2z6ncF8pWnRL9dVkop+S7yk/SKy36ICd/8AZ2sP6Ftureqsf1mpnyx/JTys/WXP+6iWjy2q36e1Wynb9HHGnpQjCK9IrHXzfqeoAAAAAAAAAAAAAAAAAAABH3GPZE922Fai3wzddPmVNffi/tQ93hNeqx05mSCAKPTjKnNwnFqS6NPujiWZ4kcJtDumo7laakaF2fWWV+rqfmx1i/xpP1T8IE3Fs7cO26jjd7XUjTX/AFEuam/86zH6Zz6AYEAAAAAAAAAACwvALZbttue5bhTxqq8cUU/7tN4fN7z6Y/Cl95kf8IeH1TdlzVwuNNqzUZfN/iyXXkXp95+XTu8qzsYxhFRisRXRJAfQAAAAAAAAAAAAAAAAAAAMFujcb23pv0utZ9RW0qWZSoRjPl/NFzjJL1Sa82gM6CKZcetr4+W36vP5Kf8A9TD3P/aAppctqsDflKrUx/LGLz+8BNxqe8eIO3tpU3HX6rn1nhRp4lP6+EV6tr0yV/3DxW3dfIunO4/BoPvCguT+bLn9ObBpLbk8yfUDZt8bz1m79d8WtpqdLSxbcKcIrp6ylhOb9X08kss1gAAAAAB26XTV9XqFp9JRlOvJ4jGKcpN+SS6sDqN84Z8N9dvLVLValSp2aL+ap4zx3jDPd+cuy9X0Nw4fcE6tSUbhvH5afdaaL6vy55J9F+Fde2WsNE56bT0dLp46fS0owoRSUYxSUUl0SSXRJeQHVbLfpLVoIaC3UFDS01yxiuyX/t+b7t5Z6QAAAAAAAAAAAAAAAAAAAAAADSd28Lts7mk69TS/B1r6/Fo4i2/OUccsvV4z6kR7g4Hbkt7c7TVp6mj5J/DqfuyfL+yTZZIAUtutiu9nli62yrS64zOnKKfs2sP3Rji8TSaw10MRrdq7d18+fWWLTTn96VGDf7cZApoC3c+HezpvL27Q+kcf0OdLh/tCk8x25p/rTT/rkCoJsFn2Rue9Nf2dY60ovtJx5IfvSxH+JbTQWW1W1Yt1so0v+3TjH+iR7wID25wF1taSq7kucadPxp0fmm/Tma5Yv6SJf2xs+w7Wo8lmt8YTaxKb+apL3k+v07ehnQ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5582953" y="297277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AutoShape 8" descr="data:image/jpeg;base64,/9j/4AAQSkZJRgABAQAAAQABAAD/2wCEAAkGBwgHBhUIBwgWFgkVGRoZGBcYGCIdGhwiGxwiGiAeIiEkHygjHyYlJygcLTIhLyk3LjoxIh8zPzU4NygtOi0BCgoKBQUFDgUFDisZExkrKysrKysrKysrKysrKysrKysrKysrKysrKysrKysrKysrKysrKysrKysrKysrKysrK//AABEIAOEA4QMBIgACEQEDEQH/xAAcAAEAAgIDAQAAAAAAAAAAAAAABwgFBgIDBAH/xAA/EAACAQMCBAQDBAcFCQAAAAAAAQIDBREEBgcSITFBUWFxEyKBMlJichQjkZKhorEVQmOCsggWJDNDc4PB0//EABQBAQAAAAAAAAAAAAAAAAAAAAD/xAAUEQEAAAAAAAAAAAAAAAAAAAAA/9oADAMBAAIRAxEAPwCcQAAAAAAAAAAAAAAAAAAAAAAAAAAAAAAAAAAAAAAAAAAAAAAAAAAAAAAAAAAAAAAAAAAAAAAAAAAAAAAAAAAAAAAAAAAAAAAAAAAAAAAAAAAAAAAAAAAAAAAAAAAAAAAAAYatue00Nzw25W1OLlOn8SMX2ay1jP3nhvl8lkzIAAAAAAAAAHGcowg5zklFdW32RCnEDjb8CtK37OUXJZUtTJZX/jj2ePvS6d+jWGBNkpRhHmm8R82eVXS3ynyR19Ln8ueOf6lOLxfrtfK3xbvcalWWc/PJtL2XaPskY4C8Saayux9KaWLdF92/UU7PdalNLryqWYP3g8xf1ROHDvjLpr1XjbNzQjR1sukaselKb8E8v5G/fD69uiAlsHkuV0t9qofHueup0qX3qk1FfxZG26eN9htsXRsVKWp1Pbm6wpL6tc0vosPzAlQGG2hO7Vtv09TuBr+0ai55xUeVQ5uqgl3XKsJ5bec9TMgAAAAAAAAAAAAAAAAVA33ea9y33qbnCq1UVaXw5ReGlTfJBp+DSjHr5k38KOKNHclGNovtRQvKWIy7Rreq8FPzj4914pVy1tOpS1k6dd/rVKSl7p4Z1RlKElKDxJdU0BeIEC8OuNM9LCNt3hJyorpHUrLmvL4iXWX5l83mnlsnPRazTa/Sx1Wh1EamnksxlFpxfs0B3gAAAee4aulb9BU1uoeKNOEpyfpFOT/ggIU4+b5qxrf7qWutiOE9TJd3nrGnnyx1l55ivBpweem566vc7jU1+rlmvVnKcn6yeWeYAAAAAA51qtWvUdSvUcqj7tvL8u7Jf4OcNamqrw3NuOlyaGGJ0acunO11U5Z7QXdefR/Z+1EWm1FTS6iNehLFWLynhPDXj16GZ009y7zucLctXX1Opm+kZ1JSS9Xl4il5+AFqdNu2x628K023XRra3DclS+dQS6Nykvljh4WM5y0sGcNV4d7K0eyrL+i0mpa2eHWq4+014L8MeuF7vu2bUAAAAAAAAAAAAAAAABUvixZJ2LfmpouL+FUk60H5xqPm6eilzR/ymoFouMWxpbusa1Nugv7VoZcPxxf2oe/jH16dOZsq/UpzpVHTqwaqJtNNYaa6NNeAHEzm193Xzaup+NZdfKEW8yg+tOXvF9PTPfyaMGALB7W47WvVxVHcujdCt41Kac6b9eX7cfb5vck+z3203ul8W0XGnVj48k02vdd17Mpac6VWpRqKrRm41F1TTw17MC8Br/EHmWxddy9/0at/oeSstt4jbxtkeXS7grOP+I1U/wBakZqvxj3VqrdPQa34FSjUhKEuanhtSTi/syS7PyAjwAAAAAAAAtzw92daNqWaKttLOoqRjKpVl1nLKzj0ivCK/i8t1GLu6Km6WjhSfeMYr9iwB3AAAAAAAAAAAAAAAAHxpNYfY+gCp1u3tuzZetna9JdZOlRnKm6dRKcPkbjhKWXFdO0WjGbt3RU3Vq/03W22hT1396pRUo8/5k5NN/iST889Mbdx52xOz7sd2oU/+C1XzZS6Kouk19ekvXMvIjIAAAAAAAAAAAAAAAADJbb0Kue4tPoHHKq1qcGvSU0mXRKvcCrVK5cQadZr9Vp4zqy6enJH+aSf0ZaEAAAAAAAAAAAAAAAAAAAMRuvbug3TZJ2q5wzSl1Ul9qEl2lHya/pldmyqm9NnXXZ9zekuVHNF/wDLqpfJNej8H5x7r2abuER/v7fu2LRr5be3Va6tSlKEZ9acJ05J9mszzlNNZx0aAq4Dbt2T2HX5qm146ynV8IVIwlS9k3PnXu8mogAAAAAAAAAAAAMlt2z6ncF8pWnRL9dVkop+S7yk/SKy36ICd/8AZ2sP6Ftureqsf1mpnyx/JTys/WXP+6iWjy2q36e1Wynb9HHGnpQjCK9IrHXzfqeoAAAAAAAAAAAAAAAAAAABH3GPZE922Fai3wzddPmVNffi/tQ93hNeqx05mSCAKPTjKnNwnFqS6NPujiWZ4kcJtDumo7laakaF2fWWV+rqfmx1i/xpP1T8IE3Fs7cO26jjd7XUjTX/AFEuam/86zH6Zz6AYEAAAAAAAAAACwvALZbttue5bhTxqq8cUU/7tN4fN7z6Y/Cl95kf8IeH1TdlzVwuNNqzUZfN/iyXXkXp95+XTu8qzsYxhFRisRXRJAfQAAAAAAAAAAAAAAAAAAAMFujcb23pv0utZ9RW0qWZSoRjPl/NFzjJL1Sa82gM6CKZcetr4+W36vP5Kf8A9TD3P/aAppctqsDflKrUx/LGLz+8BNxqe8eIO3tpU3HX6rn1nhRp4lP6+EV6tr0yV/3DxW3dfIunO4/BoPvCguT+bLn9ObBpLbk8yfUDZt8bz1m79d8WtpqdLSxbcKcIrp6ylhOb9X08kss1gAAAAAB26XTV9XqFp9JRlOvJ4jGKcpN+SS6sDqN84Z8N9dvLVLValSp2aL+ap4zx3jDPd+cuy9X0Nw4fcE6tSUbhvH5afdaaL6vy55J9F+Fde2WsNE56bT0dLp46fS0owoRSUYxSUUl0SSXRJeQHVbLfpLVoIaC3UFDS01yxiuyX/t+b7t5Z6QAAAAAAAAAAAAAAAAAAAAAADSd28Lts7mk69TS/B1r6/Fo4i2/OUccsvV4z6kR7g4Hbkt7c7TVp6mj5J/DqfuyfL+yTZZIAUtutiu9nli62yrS64zOnKKfs2sP3Rji8TSaw10MRrdq7d18+fWWLTTn96VGDf7cZApoC3c+HezpvL27Q+kcf0OdLh/tCk8x25p/rTT/rkCoJsFn2Rue9Nf2dY60ovtJx5IfvSxH+JbTQWW1W1Yt1so0v+3TjH+iR7wID25wF1taSq7kucadPxp0fmm/Tma5Yv6SJf2xs+w7Wo8lmt8YTaxKb+apL3k+v07ehnQ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3111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AutoShape 10" descr="data:image/jpeg;base64,/9j/4AAQSkZJRgABAQAAAQABAAD/2wCEAAkGBwgHBhUIBwgWFgkVGRoZGBcYGCIdGhwiGxwiGiAeIiEkHygjHyYlJygcLTIhLyk3LjoxIh8zPzU4NygtOi0BCgoKBQUFDgUFDisZExkrKysrKysrKysrKysrKysrKysrKysrKysrKysrKysrKysrKysrKysrKysrKysrKysrK//AABEIAOEA4QMBIgACEQEDEQH/xAAcAAEAAgIDAQAAAAAAAAAAAAAABwgFBgIDBAH/xAA/EAACAQMCBAQDBAcFCQAAAAAAAQIDBREEBgcSITFBUWFxEyKBMlJichQjkZKhorEVQmOCsggWJDNDc4PB0//EABQBAQAAAAAAAAAAAAAAAAAAAAD/xAAUEQEAAAAAAAAAAAAAAAAAAAAA/9oADAMBAAIRAxEAPwCcQAAAAAAAAAAAAAAAAAAAAAAAAAAAAAAAAAAAAAAAAAAAAAAAAAAAAAAAAAAAAAAAAAAAAAAAAAAAAAAAAAAAAAAAAAAAAAAAAAAAAAAAAAAAAAAAAAAAAAAAAAAAAAAAAYatue00Nzw25W1OLlOn8SMX2ay1jP3nhvl8lkzIAAAAAAAAAHGcowg5zklFdW32RCnEDjb8CtK37OUXJZUtTJZX/jj2ePvS6d+jWGBNkpRhHmm8R82eVXS3ynyR19Ln8ueOf6lOLxfrtfK3xbvcalWWc/PJtL2XaPskY4C8Saayux9KaWLdF92/UU7PdalNLryqWYP3g8xf1ROHDvjLpr1XjbNzQjR1sukaselKb8E8v5G/fD69uiAlsHkuV0t9qofHueup0qX3qk1FfxZG26eN9htsXRsVKWp1Pbm6wpL6tc0vosPzAlQGG2hO7Vtv09TuBr+0ai55xUeVQ5uqgl3XKsJ5bec9TMgAAAAAAAAAAAAAAAAVA33ea9y33qbnCq1UVaXw5ReGlTfJBp+DSjHr5k38KOKNHclGNovtRQvKWIy7Rreq8FPzj4914pVy1tOpS1k6dd/rVKSl7p4Z1RlKElKDxJdU0BeIEC8OuNM9LCNt3hJyorpHUrLmvL4iXWX5l83mnlsnPRazTa/Sx1Wh1EamnksxlFpxfs0B3gAAAee4aulb9BU1uoeKNOEpyfpFOT/ggIU4+b5qxrf7qWutiOE9TJd3nrGnnyx1l55ivBpweem566vc7jU1+rlmvVnKcn6yeWeYAAAAAA51qtWvUdSvUcqj7tvL8u7Jf4OcNamqrw3NuOlyaGGJ0acunO11U5Z7QXdefR/Z+1EWm1FTS6iNehLFWLynhPDXj16GZ009y7zucLctXX1Opm+kZ1JSS9Xl4il5+AFqdNu2x628K023XRra3DclS+dQS6Nykvljh4WM5y0sGcNV4d7K0eyrL+i0mpa2eHWq4+014L8MeuF7vu2bUAAAAAAAAAAAAAAAABUvixZJ2LfmpouL+FUk60H5xqPm6eilzR/ymoFouMWxpbusa1Nugv7VoZcPxxf2oe/jH16dOZsq/UpzpVHTqwaqJtNNYaa6NNeAHEzm193Xzaup+NZdfKEW8yg+tOXvF9PTPfyaMGALB7W47WvVxVHcujdCt41Kac6b9eX7cfb5vck+z3203ul8W0XGnVj48k02vdd17Mpac6VWpRqKrRm41F1TTw17MC8Br/EHmWxddy9/0at/oeSstt4jbxtkeXS7grOP+I1U/wBakZqvxj3VqrdPQa34FSjUhKEuanhtSTi/syS7PyAjwAAAAAAAAtzw92daNqWaKttLOoqRjKpVl1nLKzj0ivCK/i8t1GLu6Km6WjhSfeMYr9iwB3AAAAAAAAAAAAAAAAHxpNYfY+gCp1u3tuzZetna9JdZOlRnKm6dRKcPkbjhKWXFdO0WjGbt3RU3Vq/03W22hT1396pRUo8/5k5NN/iST889Mbdx52xOz7sd2oU/+C1XzZS6Kouk19ekvXMvIjIAAAAAAAAAAAAAAAADJbb0Kue4tPoHHKq1qcGvSU0mXRKvcCrVK5cQadZr9Vp4zqy6enJH+aSf0ZaEAAAAAAAAAAAAAAAAAAAMRuvbug3TZJ2q5wzSl1Ul9qEl2lHya/pldmyqm9NnXXZ9zekuVHNF/wDLqpfJNej8H5x7r2abuER/v7fu2LRr5be3Va6tSlKEZ9acJ05J9mszzlNNZx0aAq4Dbt2T2HX5qm146ynV8IVIwlS9k3PnXu8mogAAAAAAAAAAAAMlt2z6ncF8pWnRL9dVkop+S7yk/SKy36ICd/8AZ2sP6Ftureqsf1mpnyx/JTys/WXP+6iWjy2q36e1Wynb9HHGnpQjCK9IrHXzfqeoAAAAAAAAAAAAAAAAAAABH3GPZE922Fai3wzddPmVNffi/tQ93hNeqx05mSCAKPTjKnNwnFqS6NPujiWZ4kcJtDumo7laakaF2fWWV+rqfmx1i/xpP1T8IE3Fs7cO26jjd7XUjTX/AFEuam/86zH6Zz6AYEAAAAAAAAAACwvALZbttue5bhTxqq8cUU/7tN4fN7z6Y/Cl95kf8IeH1TdlzVwuNNqzUZfN/iyXXkXp95+XTu8qzsYxhFRisRXRJAfQAAAAAAAAAAAAAAAAAAAMFujcb23pv0utZ9RW0qWZSoRjPl/NFzjJL1Sa82gM6CKZcetr4+W36vP5Kf8A9TD3P/aAppctqsDflKrUx/LGLz+8BNxqe8eIO3tpU3HX6rn1nhRp4lP6+EV6tr0yV/3DxW3dfIunO4/BoPvCguT+bLn9ObBpLbk8yfUDZt8bz1m79d8WtpqdLSxbcKcIrp6ylhOb9X08kss1gAAAAAB26XTV9XqFp9JRlOvJ4jGKcpN+SS6sDqN84Z8N9dvLVLValSp2aL+ap4zx3jDPd+cuy9X0Nw4fcE6tSUbhvH5afdaaL6vy55J9F+Fde2WsNE56bT0dLp46fS0owoRSUYxSUUl0SSXRJeQHVbLfpLVoIaC3UFDS01yxiuyX/t+b7t5Z6QAAAAAAAAAAAAAAAAAAAAAADSd28Lts7mk69TS/B1r6/Fo4i2/OUccsvV4z6kR7g4Hbkt7c7TVp6mj5J/DqfuyfL+yTZZIAUtutiu9nli62yrS64zOnKKfs2sP3Rji8TSaw10MRrdq7d18+fWWLTTn96VGDf7cZApoC3c+HezpvL27Q+kcf0OdLh/tCk8x25p/rTT/rkCoJsFn2Rue9Nf2dY60ovtJx5IfvSxH+JbTQWW1W1Yt1so0v+3TjH+iR7wID25wF1taSq7kucadPxp0fmm/Tma5Yv6SJf2xs+w7Wo8lmt8YTaxKb+apL3k+v07ehnQ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46322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 name="Group 18"/>
          <p:cNvGrpSpPr/>
          <p:nvPr/>
        </p:nvGrpSpPr>
        <p:grpSpPr>
          <a:xfrm>
            <a:off x="394632" y="366395"/>
            <a:ext cx="8778225" cy="1136275"/>
            <a:chOff x="220579" y="3837305"/>
            <a:chExt cx="8678836" cy="1123409"/>
          </a:xfrm>
        </p:grpSpPr>
        <p:grpSp>
          <p:nvGrpSpPr>
            <p:cNvPr id="3" name="Group 16"/>
            <p:cNvGrpSpPr/>
            <p:nvPr/>
          </p:nvGrpSpPr>
          <p:grpSpPr>
            <a:xfrm>
              <a:off x="220579" y="3837305"/>
              <a:ext cx="8678836" cy="1123409"/>
              <a:chOff x="220579" y="3837305"/>
              <a:chExt cx="8678836" cy="1123409"/>
            </a:xfrm>
          </p:grpSpPr>
          <p:sp>
            <p:nvSpPr>
              <p:cNvPr id="11" name="Oval 10"/>
              <p:cNvSpPr/>
              <p:nvPr/>
            </p:nvSpPr>
            <p:spPr>
              <a:xfrm>
                <a:off x="220579"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sp>
            <p:nvSpPr>
              <p:cNvPr id="15" name="Oval 14"/>
              <p:cNvSpPr/>
              <p:nvPr/>
            </p:nvSpPr>
            <p:spPr>
              <a:xfrm>
                <a:off x="5261674"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sp>
            <p:nvSpPr>
              <p:cNvPr id="18" name="Oval 17"/>
              <p:cNvSpPr/>
              <p:nvPr/>
            </p:nvSpPr>
            <p:spPr>
              <a:xfrm>
                <a:off x="2730963"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sp>
            <p:nvSpPr>
              <p:cNvPr id="21" name="Oval 20"/>
              <p:cNvSpPr/>
              <p:nvPr/>
            </p:nvSpPr>
            <p:spPr>
              <a:xfrm>
                <a:off x="1469888"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sp>
            <p:nvSpPr>
              <p:cNvPr id="24" name="Oval 23"/>
              <p:cNvSpPr/>
              <p:nvPr/>
            </p:nvSpPr>
            <p:spPr>
              <a:xfrm>
                <a:off x="3998153"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sp>
            <p:nvSpPr>
              <p:cNvPr id="27" name="Oval 26"/>
              <p:cNvSpPr/>
              <p:nvPr/>
            </p:nvSpPr>
            <p:spPr>
              <a:xfrm>
                <a:off x="7776006"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sp>
            <p:nvSpPr>
              <p:cNvPr id="31" name="Oval 30"/>
              <p:cNvSpPr/>
              <p:nvPr/>
            </p:nvSpPr>
            <p:spPr>
              <a:xfrm>
                <a:off x="6523398" y="3837305"/>
                <a:ext cx="1123409" cy="112340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lumMod val="65000"/>
                    </a:prstClr>
                  </a:solidFill>
                  <a:latin typeface="Unilever DIN Offc Pro" panose="020B0504020101020102" pitchFamily="34" charset="0"/>
                  <a:cs typeface="Unilever DIN Offc Pro" panose="020B0504020101020102" pitchFamily="34" charset="0"/>
                </a:endParaRPr>
              </a:p>
            </p:txBody>
          </p:sp>
        </p:grpSp>
        <p:pic>
          <p:nvPicPr>
            <p:cNvPr id="3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14218" y="4191931"/>
              <a:ext cx="793687" cy="46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 name="Picture 67" descr="http://images3.wikia.nocookie.net/__cb20091228145012/logopedia/images/d/db/Knorr_logo.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4605" y="524357"/>
            <a:ext cx="659616" cy="77331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94631" y="6355654"/>
            <a:ext cx="1862400" cy="430887"/>
          </a:xfrm>
          <a:prstGeom prst="rect">
            <a:avLst/>
          </a:prstGeom>
          <a:noFill/>
        </p:spPr>
        <p:txBody>
          <a:bodyPr wrap="square" rtlCol="0">
            <a:spAutoFit/>
          </a:bodyPr>
          <a:lstStyle/>
          <a:p>
            <a:r>
              <a:rPr lang="en-GB" sz="2200" b="1" dirty="0">
                <a:solidFill>
                  <a:prstClr val="white"/>
                </a:solidFill>
                <a:cs typeface="Unilever DIN Offc Pro" panose="020B0504020101020102" pitchFamily="34" charset="0"/>
              </a:rPr>
              <a:t>@</a:t>
            </a:r>
            <a:r>
              <a:rPr lang="en-GB" sz="2200" b="1" dirty="0" err="1">
                <a:solidFill>
                  <a:prstClr val="white"/>
                </a:solidFill>
                <a:cs typeface="Unilever DIN Offc Pro" panose="020B0504020101020102" pitchFamily="34" charset="0"/>
              </a:rPr>
              <a:t>asadchawla</a:t>
            </a:r>
            <a:endParaRPr lang="en-GB" sz="2200" b="1" dirty="0">
              <a:solidFill>
                <a:prstClr val="white"/>
              </a:solidFill>
              <a:cs typeface="Unilever DIN Offc Pro" panose="020B0504020101020102" pitchFamily="34" charset="0"/>
            </a:endParaRPr>
          </a:p>
        </p:txBody>
      </p:sp>
      <p:pic>
        <p:nvPicPr>
          <p:cNvPr id="49" name="Picture 4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6581" y="559629"/>
            <a:ext cx="786334" cy="786334"/>
          </a:xfrm>
          <a:prstGeom prst="rect">
            <a:avLst/>
          </a:prstGeom>
        </p:spPr>
      </p:pic>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3868" y="426032"/>
            <a:ext cx="1066857" cy="1066857"/>
          </a:xfrm>
          <a:prstGeom prst="rect">
            <a:avLst/>
          </a:prstGeom>
        </p:spPr>
      </p:pic>
      <p:pic>
        <p:nvPicPr>
          <p:cNvPr id="51" name="Picture 5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5237" y="393034"/>
            <a:ext cx="1173755" cy="1173755"/>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99639" y="592664"/>
            <a:ext cx="845698" cy="650537"/>
          </a:xfrm>
          <a:prstGeom prst="rect">
            <a:avLst/>
          </a:prstGeom>
        </p:spPr>
      </p:pic>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1639" y="393034"/>
            <a:ext cx="1162040" cy="1162040"/>
          </a:xfrm>
          <a:prstGeom prst="rect">
            <a:avLst/>
          </a:prstGeom>
        </p:spPr>
      </p:pic>
    </p:spTree>
    <p:extLst>
      <p:ext uri="{BB962C8B-B14F-4D97-AF65-F5344CB8AC3E}">
        <p14:creationId xmlns:p14="http://schemas.microsoft.com/office/powerpoint/2010/main" val="219291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2959" y="1726960"/>
            <a:ext cx="7740502" cy="4043148"/>
          </a:xfrm>
          <a:prstGeom prst="rect">
            <a:avLst/>
          </a:prstGeom>
        </p:spPr>
      </p:pic>
      <p:sp>
        <p:nvSpPr>
          <p:cNvPr id="3" name="TextBox 2">
            <a:extLst>
              <a:ext uri="{FF2B5EF4-FFF2-40B4-BE49-F238E27FC236}">
                <a16:creationId xmlns:a16="http://schemas.microsoft.com/office/drawing/2014/main" id="{10D10958-6CD6-4117-A371-B3D56CDC9FDE}"/>
              </a:ext>
            </a:extLst>
          </p:cNvPr>
          <p:cNvSpPr txBox="1"/>
          <p:nvPr/>
        </p:nvSpPr>
        <p:spPr>
          <a:xfrm>
            <a:off x="963840" y="673238"/>
            <a:ext cx="10264320" cy="584775"/>
          </a:xfrm>
          <a:prstGeom prst="rect">
            <a:avLst/>
          </a:prstGeom>
          <a:noFill/>
        </p:spPr>
        <p:txBody>
          <a:bodyPr wrap="square" rtlCol="0">
            <a:spAutoFit/>
          </a:bodyPr>
          <a:lstStyle/>
          <a:p>
            <a:pPr algn="ctr"/>
            <a:r>
              <a:rPr lang="en-US" sz="3200" dirty="0">
                <a:solidFill>
                  <a:schemeClr val="accent1"/>
                </a:solidFill>
                <a:latin typeface="Arial Black" panose="020B0A04020102020204" pitchFamily="34" charset="0"/>
              </a:rPr>
              <a:t>THROUGH THE “EYES OF THE SCREENS”</a:t>
            </a:r>
          </a:p>
        </p:txBody>
      </p:sp>
    </p:spTree>
    <p:extLst>
      <p:ext uri="{BB962C8B-B14F-4D97-AF65-F5344CB8AC3E}">
        <p14:creationId xmlns:p14="http://schemas.microsoft.com/office/powerpoint/2010/main" val="347296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ith collar shirt&#10;&#10;Description generated with very high confidence">
            <a:extLst>
              <a:ext uri="{FF2B5EF4-FFF2-40B4-BE49-F238E27FC236}">
                <a16:creationId xmlns:a16="http://schemas.microsoft.com/office/drawing/2014/main" id="{C0D2E512-A20F-4903-80B5-508F46CD80EB}"/>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84C72149-3BE9-431D-B0B5-259FC15E7133}"/>
              </a:ext>
            </a:extLst>
          </p:cNvPr>
          <p:cNvSpPr>
            <a:spLocks noGrp="1"/>
          </p:cNvSpPr>
          <p:nvPr>
            <p:ph type="sldNum" sz="quarter" idx="12"/>
          </p:nvPr>
        </p:nvSpPr>
        <p:spPr>
          <a:xfrm>
            <a:off x="8610600" y="6356350"/>
            <a:ext cx="2743200" cy="365125"/>
          </a:xfrm>
        </p:spPr>
        <p:txBody>
          <a:bodyPr>
            <a:normAutofit/>
          </a:bodyPr>
          <a:lstStyle/>
          <a:p>
            <a:pPr>
              <a:spcAft>
                <a:spcPts val="600"/>
              </a:spcAft>
            </a:pPr>
            <a:fld id="{6E143FEF-3A59-4253-BE60-4A8F05F61D03}" type="slidenum">
              <a:rPr lang="en-GB">
                <a:solidFill>
                  <a:srgbClr val="FFFFFF"/>
                </a:solidFill>
              </a:rPr>
              <a:pPr>
                <a:spcAft>
                  <a:spcPts val="600"/>
                </a:spcAft>
              </a:pPr>
              <a:t>11</a:t>
            </a:fld>
            <a:endParaRPr lang="en-GB">
              <a:solidFill>
                <a:srgbClr val="FFFFFF"/>
              </a:solidFill>
            </a:endParaRPr>
          </a:p>
        </p:txBody>
      </p:sp>
    </p:spTree>
    <p:extLst>
      <p:ext uri="{BB962C8B-B14F-4D97-AF65-F5344CB8AC3E}">
        <p14:creationId xmlns:p14="http://schemas.microsoft.com/office/powerpoint/2010/main" val="179167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73DBCC-EC73-4010-A973-1139094E3F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171" y="636574"/>
            <a:ext cx="3528127" cy="5696791"/>
          </a:xfrm>
          <a:prstGeom prst="rect">
            <a:avLst/>
          </a:prstGeom>
        </p:spPr>
      </p:pic>
      <p:pic>
        <p:nvPicPr>
          <p:cNvPr id="3" name="Picture 2">
            <a:extLst>
              <a:ext uri="{FF2B5EF4-FFF2-40B4-BE49-F238E27FC236}">
                <a16:creationId xmlns:a16="http://schemas.microsoft.com/office/drawing/2014/main" id="{33702049-BCCA-45D0-9E13-1E34EC34B4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734" y="636574"/>
            <a:ext cx="4229437" cy="5696791"/>
          </a:xfrm>
          <a:prstGeom prst="rect">
            <a:avLst/>
          </a:prstGeom>
        </p:spPr>
      </p:pic>
      <p:pic>
        <p:nvPicPr>
          <p:cNvPr id="5" name="Picture 4">
            <a:extLst>
              <a:ext uri="{FF2B5EF4-FFF2-40B4-BE49-F238E27FC236}">
                <a16:creationId xmlns:a16="http://schemas.microsoft.com/office/drawing/2014/main" id="{6566BAA3-1A0C-4D9A-890D-043096A9AF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27298" y="636573"/>
            <a:ext cx="4029833" cy="1154464"/>
          </a:xfrm>
          <a:prstGeom prst="rect">
            <a:avLst/>
          </a:prstGeom>
        </p:spPr>
      </p:pic>
      <p:pic>
        <p:nvPicPr>
          <p:cNvPr id="7" name="Picture 6">
            <a:extLst>
              <a:ext uri="{FF2B5EF4-FFF2-40B4-BE49-F238E27FC236}">
                <a16:creationId xmlns:a16="http://schemas.microsoft.com/office/drawing/2014/main" id="{32068D0C-8C60-4934-952F-6704547C426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23491" y="2819486"/>
            <a:ext cx="4709563" cy="1796681"/>
          </a:xfrm>
          <a:prstGeom prst="rect">
            <a:avLst/>
          </a:prstGeom>
        </p:spPr>
      </p:pic>
      <p:sp>
        <p:nvSpPr>
          <p:cNvPr id="2" name="Rectangle: Rounded Corners 1">
            <a:extLst>
              <a:ext uri="{FF2B5EF4-FFF2-40B4-BE49-F238E27FC236}">
                <a16:creationId xmlns:a16="http://schemas.microsoft.com/office/drawing/2014/main" id="{181CFDA5-D872-4751-9422-C6765376636B}"/>
              </a:ext>
            </a:extLst>
          </p:cNvPr>
          <p:cNvSpPr/>
          <p:nvPr/>
        </p:nvSpPr>
        <p:spPr>
          <a:xfrm>
            <a:off x="388418" y="636574"/>
            <a:ext cx="3528127" cy="44236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Rounded Corners 7">
            <a:extLst>
              <a:ext uri="{FF2B5EF4-FFF2-40B4-BE49-F238E27FC236}">
                <a16:creationId xmlns:a16="http://schemas.microsoft.com/office/drawing/2014/main" id="{AC71B2DB-6022-4669-B33B-E1F98B3B0320}"/>
              </a:ext>
            </a:extLst>
          </p:cNvPr>
          <p:cNvSpPr/>
          <p:nvPr/>
        </p:nvSpPr>
        <p:spPr>
          <a:xfrm>
            <a:off x="388418" y="4831844"/>
            <a:ext cx="3528127" cy="44236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Rounded Corners 8">
            <a:extLst>
              <a:ext uri="{FF2B5EF4-FFF2-40B4-BE49-F238E27FC236}">
                <a16:creationId xmlns:a16="http://schemas.microsoft.com/office/drawing/2014/main" id="{437D9C84-14F4-4B47-9B6F-4CC6C11F940B}"/>
              </a:ext>
            </a:extLst>
          </p:cNvPr>
          <p:cNvSpPr/>
          <p:nvPr/>
        </p:nvSpPr>
        <p:spPr>
          <a:xfrm>
            <a:off x="4164706" y="3207818"/>
            <a:ext cx="3528127" cy="44236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Rounded Corners 9">
            <a:extLst>
              <a:ext uri="{FF2B5EF4-FFF2-40B4-BE49-F238E27FC236}">
                <a16:creationId xmlns:a16="http://schemas.microsoft.com/office/drawing/2014/main" id="{4F673DD0-B438-4210-9478-EC89D7A541FF}"/>
              </a:ext>
            </a:extLst>
          </p:cNvPr>
          <p:cNvSpPr/>
          <p:nvPr/>
        </p:nvSpPr>
        <p:spPr>
          <a:xfrm>
            <a:off x="8145982" y="625784"/>
            <a:ext cx="3528127" cy="44236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0133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53536" y="1816451"/>
            <a:ext cx="4884928" cy="4671124"/>
            <a:chOff x="4346448" y="1123521"/>
            <a:chExt cx="3663696" cy="3503343"/>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6448" y="1123521"/>
              <a:ext cx="3576828" cy="343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876032" y="4498848"/>
              <a:ext cx="134112"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TextBox 5">
            <a:extLst>
              <a:ext uri="{FF2B5EF4-FFF2-40B4-BE49-F238E27FC236}">
                <a16:creationId xmlns:a16="http://schemas.microsoft.com/office/drawing/2014/main" id="{FAD1FF3C-27CF-4E02-9B49-1F7F4F3B0F54}"/>
              </a:ext>
            </a:extLst>
          </p:cNvPr>
          <p:cNvSpPr txBox="1"/>
          <p:nvPr/>
        </p:nvSpPr>
        <p:spPr>
          <a:xfrm>
            <a:off x="963840" y="673238"/>
            <a:ext cx="10264320" cy="584775"/>
          </a:xfrm>
          <a:prstGeom prst="rect">
            <a:avLst/>
          </a:prstGeom>
          <a:noFill/>
        </p:spPr>
        <p:txBody>
          <a:bodyPr wrap="square" rtlCol="0">
            <a:spAutoFit/>
          </a:bodyPr>
          <a:lstStyle/>
          <a:p>
            <a:pPr algn="ctr"/>
            <a:r>
              <a:rPr lang="en-US" sz="3200" dirty="0">
                <a:solidFill>
                  <a:schemeClr val="accent1"/>
                </a:solidFill>
                <a:latin typeface="Arial Black" panose="020B0A04020102020204" pitchFamily="34" charset="0"/>
              </a:rPr>
              <a:t>HOW WE DO IT AT UNILEVER</a:t>
            </a:r>
          </a:p>
        </p:txBody>
      </p:sp>
    </p:spTree>
    <p:extLst>
      <p:ext uri="{BB962C8B-B14F-4D97-AF65-F5344CB8AC3E}">
        <p14:creationId xmlns:p14="http://schemas.microsoft.com/office/powerpoint/2010/main" val="250232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0" y="3212977"/>
            <a:ext cx="8640960" cy="646331"/>
          </a:xfrm>
          <a:prstGeom prst="rect">
            <a:avLst/>
          </a:prstGeom>
          <a:noFill/>
        </p:spPr>
        <p:txBody>
          <a:bodyPr wrap="square" rtlCol="0">
            <a:spAutoFit/>
          </a:bodyPr>
          <a:lstStyle/>
          <a:p>
            <a:pPr algn="ctr"/>
            <a:r>
              <a:rPr lang="en-US" sz="3600" dirty="0">
                <a:latin typeface="Arial Black" panose="020B0A04020102020204" pitchFamily="34" charset="0"/>
              </a:rPr>
              <a:t>THANK YOU FOR YOUR TIME.</a:t>
            </a:r>
          </a:p>
        </p:txBody>
      </p:sp>
    </p:spTree>
    <p:extLst>
      <p:ext uri="{BB962C8B-B14F-4D97-AF65-F5344CB8AC3E}">
        <p14:creationId xmlns:p14="http://schemas.microsoft.com/office/powerpoint/2010/main" val="309442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0" y="-1"/>
            <a:ext cx="12229252" cy="6865937"/>
          </a:xfrm>
          <a:prstGeom prst="rect">
            <a:avLst/>
          </a:prstGeom>
          <a:solidFill>
            <a:srgbClr val="29B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36" y="417439"/>
            <a:ext cx="1461783" cy="146178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7274" y="404503"/>
            <a:ext cx="1461600" cy="1461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0209" y="404503"/>
            <a:ext cx="1461600" cy="14616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5200" y="409724"/>
            <a:ext cx="1461600" cy="14616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9012" y="417439"/>
            <a:ext cx="1461600" cy="1461600"/>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00583" y="417439"/>
            <a:ext cx="1461600" cy="1461600"/>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68995" y="448957"/>
            <a:ext cx="1461600" cy="1461600"/>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9959" y="1960224"/>
            <a:ext cx="1461600" cy="1461600"/>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13248" y="2007646"/>
            <a:ext cx="1461600" cy="1461600"/>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7388" y="3535118"/>
            <a:ext cx="1461600" cy="1461600"/>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27602" y="3521019"/>
            <a:ext cx="1461600" cy="1461600"/>
          </a:xfrm>
          <a:prstGeom prst="rect">
            <a:avLst/>
          </a:prstGeom>
        </p:spPr>
      </p:pic>
      <p:pic>
        <p:nvPicPr>
          <p:cNvPr id="17" name="Picture 1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365200" y="3516060"/>
            <a:ext cx="1461600" cy="1461600"/>
          </a:xfrm>
          <a:prstGeom prst="rect">
            <a:avLst/>
          </a:prstGeom>
        </p:spPr>
      </p:pic>
      <p:pic>
        <p:nvPicPr>
          <p:cNvPr id="18" name="Picture 1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519561" y="3521019"/>
            <a:ext cx="1461600" cy="1461600"/>
          </a:xfrm>
          <a:prstGeom prst="rect">
            <a:avLst/>
          </a:prstGeom>
        </p:spPr>
      </p:pic>
      <p:pic>
        <p:nvPicPr>
          <p:cNvPr id="19" name="Picture 1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854404" y="3536296"/>
            <a:ext cx="1461600" cy="1461600"/>
          </a:xfrm>
          <a:prstGeom prst="rect">
            <a:avLst/>
          </a:prstGeom>
        </p:spPr>
      </p:pic>
      <p:pic>
        <p:nvPicPr>
          <p:cNvPr id="20" name="Picture 1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6470" y="5021873"/>
            <a:ext cx="1461600" cy="1461600"/>
          </a:xfrm>
          <a:prstGeom prst="rect">
            <a:avLst/>
          </a:prstGeom>
        </p:spPr>
      </p:pic>
      <p:pic>
        <p:nvPicPr>
          <p:cNvPr id="21" name="Picture 2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519561" y="5119571"/>
            <a:ext cx="1461600" cy="1461600"/>
          </a:xfrm>
          <a:prstGeom prst="rect">
            <a:avLst/>
          </a:prstGeom>
        </p:spPr>
      </p:pic>
      <p:pic>
        <p:nvPicPr>
          <p:cNvPr id="22" name="Picture 2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871237" y="5081557"/>
            <a:ext cx="1461600" cy="1461600"/>
          </a:xfrm>
          <a:prstGeom prst="rect">
            <a:avLst/>
          </a:prstGeom>
        </p:spPr>
      </p:pic>
      <p:pic>
        <p:nvPicPr>
          <p:cNvPr id="23" name="Picture 2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143669" y="5082915"/>
            <a:ext cx="1461600" cy="1461600"/>
          </a:xfrm>
          <a:prstGeom prst="rect">
            <a:avLst/>
          </a:prstGeom>
        </p:spPr>
      </p:pic>
      <p:pic>
        <p:nvPicPr>
          <p:cNvPr id="24" name="Picture 2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346906" y="5027140"/>
            <a:ext cx="1461600" cy="1461600"/>
          </a:xfrm>
          <a:prstGeom prst="rect">
            <a:avLst/>
          </a:prstGeom>
        </p:spPr>
      </p:pic>
      <p:pic>
        <p:nvPicPr>
          <p:cNvPr id="25" name="Picture 2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383826" y="1952986"/>
            <a:ext cx="1461600" cy="1461600"/>
          </a:xfrm>
          <a:prstGeom prst="rect">
            <a:avLst/>
          </a:prstGeom>
        </p:spPr>
      </p:pic>
      <p:sp>
        <p:nvSpPr>
          <p:cNvPr id="28" name="Oval 27"/>
          <p:cNvSpPr/>
          <p:nvPr/>
        </p:nvSpPr>
        <p:spPr>
          <a:xfrm>
            <a:off x="1920618" y="5081557"/>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6" name="Picture 25"/>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153937" y="5333833"/>
            <a:ext cx="963786" cy="963785"/>
          </a:xfrm>
          <a:prstGeom prst="rect">
            <a:avLst/>
          </a:prstGeom>
        </p:spPr>
      </p:pic>
      <p:sp>
        <p:nvSpPr>
          <p:cNvPr id="30" name="Oval 29"/>
          <p:cNvSpPr/>
          <p:nvPr/>
        </p:nvSpPr>
        <p:spPr>
          <a:xfrm>
            <a:off x="3666348" y="2007646"/>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Oval 30"/>
          <p:cNvSpPr/>
          <p:nvPr/>
        </p:nvSpPr>
        <p:spPr>
          <a:xfrm>
            <a:off x="7167174" y="1952307"/>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Oval 31"/>
          <p:cNvSpPr/>
          <p:nvPr/>
        </p:nvSpPr>
        <p:spPr>
          <a:xfrm>
            <a:off x="8839793" y="1960224"/>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Oval 32"/>
          <p:cNvSpPr/>
          <p:nvPr/>
        </p:nvSpPr>
        <p:spPr>
          <a:xfrm>
            <a:off x="10568995" y="1983825"/>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Oval 33"/>
          <p:cNvSpPr/>
          <p:nvPr/>
        </p:nvSpPr>
        <p:spPr>
          <a:xfrm>
            <a:off x="7177290" y="3540371"/>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640209" y="5081557"/>
            <a:ext cx="1461600" cy="146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6" name="Picture 35"/>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3748326" y="2452396"/>
            <a:ext cx="1317020" cy="606717"/>
          </a:xfrm>
          <a:prstGeom prst="rect">
            <a:avLst/>
          </a:prstGeom>
        </p:spPr>
      </p:pic>
      <p:pic>
        <p:nvPicPr>
          <p:cNvPr id="37" name="Picture 3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351788" y="2289307"/>
            <a:ext cx="1137440" cy="755260"/>
          </a:xfrm>
          <a:prstGeom prst="rect">
            <a:avLst/>
          </a:prstGeom>
        </p:spPr>
      </p:pic>
      <p:pic>
        <p:nvPicPr>
          <p:cNvPr id="38" name="Picture 37"/>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7335393" y="3851344"/>
            <a:ext cx="1143744" cy="876869"/>
          </a:xfrm>
          <a:prstGeom prst="rect">
            <a:avLst/>
          </a:prstGeom>
        </p:spPr>
      </p:pic>
      <p:pic>
        <p:nvPicPr>
          <p:cNvPr id="39" name="Picture 38"/>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3940326" y="5337252"/>
            <a:ext cx="898869" cy="898869"/>
          </a:xfrm>
          <a:prstGeom prst="rect">
            <a:avLst/>
          </a:prstGeom>
        </p:spPr>
      </p:pic>
      <p:pic>
        <p:nvPicPr>
          <p:cNvPr id="41" name="Picture 40"/>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0619016" y="2408091"/>
            <a:ext cx="1343025" cy="695325"/>
          </a:xfrm>
          <a:prstGeom prst="rect">
            <a:avLst/>
          </a:prstGeom>
        </p:spPr>
      </p:pic>
      <p:pic>
        <p:nvPicPr>
          <p:cNvPr id="42" name="Picture 2" descr="U:\Client 2013\Unilever\Project Work\KW Presentation August 111998\Documents\BJLogo.pn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950522" y="2408091"/>
            <a:ext cx="1242246" cy="3589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951800" y="3530219"/>
            <a:ext cx="1461600" cy="1461600"/>
          </a:xfrm>
          <a:prstGeom prst="rect">
            <a:avLst/>
          </a:prstGeom>
        </p:spPr>
      </p:pic>
      <p:pic>
        <p:nvPicPr>
          <p:cNvPr id="40" name="Picture 39"/>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9077979" y="5347851"/>
            <a:ext cx="1046683" cy="805140"/>
          </a:xfrm>
          <a:prstGeom prst="rect">
            <a:avLst/>
          </a:prstGeom>
        </p:spPr>
      </p:pic>
    </p:spTree>
    <p:extLst>
      <p:ext uri="{BB962C8B-B14F-4D97-AF65-F5344CB8AC3E}">
        <p14:creationId xmlns:p14="http://schemas.microsoft.com/office/powerpoint/2010/main" val="171709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143FEF-3A59-4253-BE60-4A8F05F61D03}" type="slidenum">
              <a:rPr lang="en-GB" smtClean="0"/>
              <a:t>3</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236" y="12192"/>
            <a:ext cx="11942956" cy="7028423"/>
          </a:xfrm>
          <a:prstGeom prst="rect">
            <a:avLst/>
          </a:prstGeom>
        </p:spPr>
      </p:pic>
    </p:spTree>
    <p:extLst>
      <p:ext uri="{BB962C8B-B14F-4D97-AF65-F5344CB8AC3E}">
        <p14:creationId xmlns:p14="http://schemas.microsoft.com/office/powerpoint/2010/main" val="415897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143FEF-3A59-4253-BE60-4A8F05F61D03}" type="slidenum">
              <a:rPr lang="en-GB" smtClean="0"/>
              <a:t>4</a:t>
            </a:fld>
            <a:endParaRPr lang="en-GB"/>
          </a:p>
        </p:txBody>
      </p:sp>
      <p:pic>
        <p:nvPicPr>
          <p:cNvPr id="1026" name="Picture 2" descr="https://media.licdn.com/mpr/mpr/shrinknp_800_800/AAEAAQAAAAAAAAWxAAAAJGQzZGY5YmM3LTdmNjAtNDdiOS1hNGMwLTZjMWQ1MDZkZTJkYw.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840" y="13854"/>
            <a:ext cx="11956471" cy="683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6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143FEF-3A59-4253-BE60-4A8F05F61D03}" type="slidenum">
              <a:rPr lang="en-GB" smtClean="0"/>
              <a:t>5</a:t>
            </a:fld>
            <a:endParaRPr lang="en-GB"/>
          </a:p>
        </p:txBody>
      </p:sp>
      <p:pic>
        <p:nvPicPr>
          <p:cNvPr id="3" name="Picture 2">
            <a:extLst>
              <a:ext uri="{FF2B5EF4-FFF2-40B4-BE49-F238E27FC236}">
                <a16:creationId xmlns:a16="http://schemas.microsoft.com/office/drawing/2014/main" id="{6084F549-CB46-4A90-A801-4E29C73F91AF}"/>
              </a:ext>
            </a:extLst>
          </p:cNvPr>
          <p:cNvPicPr>
            <a:picLocks noChangeAspect="1"/>
          </p:cNvPicPr>
          <p:nvPr/>
        </p:nvPicPr>
        <p:blipFill rotWithShape="1">
          <a:blip r:embed="rId3"/>
          <a:srcRect t="6826"/>
          <a:stretch/>
        </p:blipFill>
        <p:spPr>
          <a:xfrm>
            <a:off x="1332232" y="1793290"/>
            <a:ext cx="9527535" cy="3756406"/>
          </a:xfrm>
          <a:prstGeom prst="rect">
            <a:avLst/>
          </a:prstGeom>
        </p:spPr>
      </p:pic>
      <p:sp>
        <p:nvSpPr>
          <p:cNvPr id="4" name="TextBox 3">
            <a:extLst>
              <a:ext uri="{FF2B5EF4-FFF2-40B4-BE49-F238E27FC236}">
                <a16:creationId xmlns:a16="http://schemas.microsoft.com/office/drawing/2014/main" id="{5DFC8BAA-17B2-42F8-BE91-08AB94F86753}"/>
              </a:ext>
            </a:extLst>
          </p:cNvPr>
          <p:cNvSpPr txBox="1"/>
          <p:nvPr/>
        </p:nvSpPr>
        <p:spPr>
          <a:xfrm>
            <a:off x="1899807" y="382609"/>
            <a:ext cx="8640960" cy="646331"/>
          </a:xfrm>
          <a:prstGeom prst="rect">
            <a:avLst/>
          </a:prstGeom>
          <a:noFill/>
        </p:spPr>
        <p:txBody>
          <a:bodyPr wrap="square" rtlCol="0">
            <a:spAutoFit/>
          </a:bodyPr>
          <a:lstStyle/>
          <a:p>
            <a:pPr algn="ctr"/>
            <a:r>
              <a:rPr lang="en-US" sz="3600" dirty="0">
                <a:solidFill>
                  <a:schemeClr val="accent1"/>
                </a:solidFill>
                <a:latin typeface="Arial Black" panose="020B0A04020102020204" pitchFamily="34" charset="0"/>
              </a:rPr>
              <a:t>JUST A DECADE AGO…</a:t>
            </a:r>
          </a:p>
        </p:txBody>
      </p:sp>
    </p:spTree>
    <p:extLst>
      <p:ext uri="{BB962C8B-B14F-4D97-AF65-F5344CB8AC3E}">
        <p14:creationId xmlns:p14="http://schemas.microsoft.com/office/powerpoint/2010/main" val="100797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011A9-3CDF-401F-A410-A83ABE04DFDA}"/>
              </a:ext>
            </a:extLst>
          </p:cNvPr>
          <p:cNvSpPr>
            <a:spLocks noGrp="1"/>
          </p:cNvSpPr>
          <p:nvPr>
            <p:ph type="sldNum" sz="quarter" idx="12"/>
          </p:nvPr>
        </p:nvSpPr>
        <p:spPr/>
        <p:txBody>
          <a:bodyPr/>
          <a:lstStyle/>
          <a:p>
            <a:fld id="{6E143FEF-3A59-4253-BE60-4A8F05F61D03}" type="slidenum">
              <a:rPr lang="en-GB" smtClean="0"/>
              <a:t>6</a:t>
            </a:fld>
            <a:endParaRPr lang="en-GB"/>
          </a:p>
        </p:txBody>
      </p:sp>
      <p:pic>
        <p:nvPicPr>
          <p:cNvPr id="3" name="Picture 2">
            <a:extLst>
              <a:ext uri="{FF2B5EF4-FFF2-40B4-BE49-F238E27FC236}">
                <a16:creationId xmlns:a16="http://schemas.microsoft.com/office/drawing/2014/main" id="{A2001E9B-4C4C-49F2-9B58-3CE3655BDF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560684" cy="6858000"/>
          </a:xfrm>
          <a:prstGeom prst="rect">
            <a:avLst/>
          </a:prstGeom>
        </p:spPr>
      </p:pic>
      <p:pic>
        <p:nvPicPr>
          <p:cNvPr id="4" name="Picture 3">
            <a:extLst>
              <a:ext uri="{FF2B5EF4-FFF2-40B4-BE49-F238E27FC236}">
                <a16:creationId xmlns:a16="http://schemas.microsoft.com/office/drawing/2014/main" id="{FC54CF50-9FAE-43F2-8820-9EDEC2A87F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0684" y="0"/>
            <a:ext cx="4560685" cy="6858000"/>
          </a:xfrm>
          <a:prstGeom prst="rect">
            <a:avLst/>
          </a:prstGeom>
        </p:spPr>
      </p:pic>
      <p:pic>
        <p:nvPicPr>
          <p:cNvPr id="5" name="Picture 4">
            <a:extLst>
              <a:ext uri="{FF2B5EF4-FFF2-40B4-BE49-F238E27FC236}">
                <a16:creationId xmlns:a16="http://schemas.microsoft.com/office/drawing/2014/main" id="{13AEC325-B2F2-4787-84B8-6A9481CE8E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8814" y="0"/>
            <a:ext cx="4023186" cy="6858000"/>
          </a:xfrm>
          <a:prstGeom prst="rect">
            <a:avLst/>
          </a:prstGeom>
        </p:spPr>
      </p:pic>
      <p:sp>
        <p:nvSpPr>
          <p:cNvPr id="6" name="TextBox 5">
            <a:extLst>
              <a:ext uri="{FF2B5EF4-FFF2-40B4-BE49-F238E27FC236}">
                <a16:creationId xmlns:a16="http://schemas.microsoft.com/office/drawing/2014/main" id="{9E9E422B-2656-4CCC-AEFF-2BC372330A51}"/>
              </a:ext>
            </a:extLst>
          </p:cNvPr>
          <p:cNvSpPr txBox="1"/>
          <p:nvPr/>
        </p:nvSpPr>
        <p:spPr>
          <a:xfrm>
            <a:off x="1219809" y="6015283"/>
            <a:ext cx="10972191" cy="584775"/>
          </a:xfrm>
          <a:prstGeom prst="rect">
            <a:avLst/>
          </a:prstGeom>
          <a:noFill/>
        </p:spPr>
        <p:txBody>
          <a:bodyPr wrap="square" rtlCol="0">
            <a:spAutoFit/>
          </a:bodyPr>
          <a:lstStyle/>
          <a:p>
            <a:r>
              <a:rPr lang="en-US" sz="3200" b="1" dirty="0">
                <a:solidFill>
                  <a:schemeClr val="bg1"/>
                </a:solidFill>
                <a:latin typeface="Arial Black" panose="020B0A04020102020204" pitchFamily="34" charset="0"/>
              </a:rPr>
              <a:t>THE BEST OF TIMES, THE WORST OF TIMES.</a:t>
            </a:r>
          </a:p>
        </p:txBody>
      </p:sp>
    </p:spTree>
    <p:extLst>
      <p:ext uri="{BB962C8B-B14F-4D97-AF65-F5344CB8AC3E}">
        <p14:creationId xmlns:p14="http://schemas.microsoft.com/office/powerpoint/2010/main" val="8304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EED218-CE3E-4182-A604-84DB3184B7F1}"/>
              </a:ext>
            </a:extLst>
          </p:cNvPr>
          <p:cNvSpPr txBox="1"/>
          <p:nvPr/>
        </p:nvSpPr>
        <p:spPr>
          <a:xfrm>
            <a:off x="1899807" y="382609"/>
            <a:ext cx="8640960" cy="646331"/>
          </a:xfrm>
          <a:prstGeom prst="rect">
            <a:avLst/>
          </a:prstGeom>
          <a:noFill/>
        </p:spPr>
        <p:txBody>
          <a:bodyPr wrap="square" rtlCol="0">
            <a:spAutoFit/>
          </a:bodyPr>
          <a:lstStyle/>
          <a:p>
            <a:pPr algn="ctr"/>
            <a:r>
              <a:rPr lang="en-US" sz="3600" dirty="0">
                <a:solidFill>
                  <a:schemeClr val="accent1"/>
                </a:solidFill>
                <a:latin typeface="Arial Black" panose="020B0A04020102020204" pitchFamily="34" charset="0"/>
              </a:rPr>
              <a:t>THE FUTURE IS ALREADY HERE</a:t>
            </a:r>
          </a:p>
        </p:txBody>
      </p:sp>
      <p:pic>
        <p:nvPicPr>
          <p:cNvPr id="2" name="Picture 1">
            <a:extLst>
              <a:ext uri="{FF2B5EF4-FFF2-40B4-BE49-F238E27FC236}">
                <a16:creationId xmlns:a16="http://schemas.microsoft.com/office/drawing/2014/main" id="{2080AD83-17B7-4A0C-AD33-FD8CDBD641E2}"/>
              </a:ext>
            </a:extLst>
          </p:cNvPr>
          <p:cNvPicPr>
            <a:picLocks noChangeAspect="1"/>
          </p:cNvPicPr>
          <p:nvPr/>
        </p:nvPicPr>
        <p:blipFill>
          <a:blip r:embed="rId2"/>
          <a:stretch>
            <a:fillRect/>
          </a:stretch>
        </p:blipFill>
        <p:spPr>
          <a:xfrm>
            <a:off x="867048" y="1582938"/>
            <a:ext cx="10947001" cy="5263360"/>
          </a:xfrm>
          <a:prstGeom prst="rect">
            <a:avLst/>
          </a:prstGeom>
        </p:spPr>
      </p:pic>
    </p:spTree>
    <p:extLst>
      <p:ext uri="{BB962C8B-B14F-4D97-AF65-F5344CB8AC3E}">
        <p14:creationId xmlns:p14="http://schemas.microsoft.com/office/powerpoint/2010/main" val="221270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E4D97-3E18-4555-A935-C70367852C25}"/>
              </a:ext>
            </a:extLst>
          </p:cNvPr>
          <p:cNvPicPr>
            <a:picLocks noChangeAspect="1"/>
          </p:cNvPicPr>
          <p:nvPr/>
        </p:nvPicPr>
        <p:blipFill>
          <a:blip r:embed="rId2"/>
          <a:stretch>
            <a:fillRect/>
          </a:stretch>
        </p:blipFill>
        <p:spPr>
          <a:xfrm>
            <a:off x="4367" y="0"/>
            <a:ext cx="12183267" cy="6858000"/>
          </a:xfrm>
          <a:prstGeom prst="rect">
            <a:avLst/>
          </a:prstGeom>
        </p:spPr>
      </p:pic>
    </p:spTree>
    <p:extLst>
      <p:ext uri="{BB962C8B-B14F-4D97-AF65-F5344CB8AC3E}">
        <p14:creationId xmlns:p14="http://schemas.microsoft.com/office/powerpoint/2010/main" val="209502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26070" t="10521" r="2791" b="13382"/>
          <a:stretch/>
        </p:blipFill>
        <p:spPr>
          <a:xfrm>
            <a:off x="1594624" y="223025"/>
            <a:ext cx="9757317" cy="6523463"/>
          </a:xfrm>
          <a:prstGeom prst="rect">
            <a:avLst/>
          </a:prstGeom>
        </p:spPr>
      </p:pic>
    </p:spTree>
    <p:extLst>
      <p:ext uri="{BB962C8B-B14F-4D97-AF65-F5344CB8AC3E}">
        <p14:creationId xmlns:p14="http://schemas.microsoft.com/office/powerpoint/2010/main" val="322030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4460</TotalTime>
  <Words>496</Words>
  <Application>Microsoft Office PowerPoint</Application>
  <PresentationFormat>Widescreen</PresentationFormat>
  <Paragraphs>43</Paragraphs>
  <Slides>14</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Calibri</vt:lpstr>
      <vt:lpstr>Calibri Light</vt:lpstr>
      <vt:lpstr>DIN Offc Pro</vt:lpstr>
      <vt:lpstr>Unilever DIN Offc Pro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Ibbotson, Suzi</dc:creator>
  <cp:lastModifiedBy>Mohsin Khan</cp:lastModifiedBy>
  <cp:revision>230</cp:revision>
  <cp:lastPrinted>2015-09-15T12:44:30Z</cp:lastPrinted>
  <dcterms:created xsi:type="dcterms:W3CDTF">2015-05-18T12:20:49Z</dcterms:created>
  <dcterms:modified xsi:type="dcterms:W3CDTF">2019-01-17T11:46:43Z</dcterms:modified>
</cp:coreProperties>
</file>